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7"/>
  </p:notesMasterIdLst>
  <p:sldIdLst>
    <p:sldId id="260" r:id="rId2"/>
    <p:sldId id="259" r:id="rId3"/>
    <p:sldId id="261" r:id="rId4"/>
    <p:sldId id="257" r:id="rId5"/>
    <p:sldId id="256" r:id="rId6"/>
  </p:sldIdLst>
  <p:sldSz cx="30275213" cy="21383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13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46969-D107-4383-9549-B91774F4D09B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44600" y="1143000"/>
            <a:ext cx="4368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699B46-AB4B-4177-BB2C-2FCE2E1833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560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4B908-D426-4034-BC44-67CD1AF84DA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352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Please </a:t>
            </a:r>
            <a:r>
              <a:rPr lang="en-US" altLang="zh-CN" dirty="0" err="1"/>
              <a:t>please</a:t>
            </a:r>
            <a:r>
              <a:rPr lang="en-US" altLang="zh-CN" dirty="0"/>
              <a:t> please!!!</a:t>
            </a:r>
            <a:r>
              <a:rPr lang="zh-CN" altLang="en-US" dirty="0"/>
              <a:t> </a:t>
            </a:r>
            <a:r>
              <a:rPr lang="en-US" altLang="zh-CN" dirty="0"/>
              <a:t>Take a look at https://github.com/fuqichen1/IBI-group-project-group-2-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699B46-AB4B-4177-BB2C-2FCE2E18331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109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3499590"/>
            <a:ext cx="25733931" cy="7444669"/>
          </a:xfrm>
        </p:spPr>
        <p:txBody>
          <a:bodyPr anchor="b"/>
          <a:lstStyle>
            <a:lvl1pPr algn="ctr">
              <a:defRPr sz="1870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11231355"/>
            <a:ext cx="22706410" cy="5162758"/>
          </a:xfrm>
        </p:spPr>
        <p:txBody>
          <a:bodyPr/>
          <a:lstStyle>
            <a:lvl1pPr marL="0" indent="0" algn="ctr">
              <a:buNone/>
              <a:defRPr sz="7483"/>
            </a:lvl1pPr>
            <a:lvl2pPr marL="1425595" indent="0" algn="ctr">
              <a:buNone/>
              <a:defRPr sz="6236"/>
            </a:lvl2pPr>
            <a:lvl3pPr marL="2851191" indent="0" algn="ctr">
              <a:buNone/>
              <a:defRPr sz="5613"/>
            </a:lvl3pPr>
            <a:lvl4pPr marL="4276786" indent="0" algn="ctr">
              <a:buNone/>
              <a:defRPr sz="4989"/>
            </a:lvl4pPr>
            <a:lvl5pPr marL="5702381" indent="0" algn="ctr">
              <a:buNone/>
              <a:defRPr sz="4989"/>
            </a:lvl5pPr>
            <a:lvl6pPr marL="7127977" indent="0" algn="ctr">
              <a:buNone/>
              <a:defRPr sz="4989"/>
            </a:lvl6pPr>
            <a:lvl7pPr marL="8553572" indent="0" algn="ctr">
              <a:buNone/>
              <a:defRPr sz="4989"/>
            </a:lvl7pPr>
            <a:lvl8pPr marL="9979167" indent="0" algn="ctr">
              <a:buNone/>
              <a:defRPr sz="4989"/>
            </a:lvl8pPr>
            <a:lvl9pPr marL="11404763" indent="0" algn="ctr">
              <a:buNone/>
              <a:defRPr sz="4989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1426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785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1138480"/>
            <a:ext cx="6528093" cy="1812163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1138480"/>
            <a:ext cx="19205838" cy="1812163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716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156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5331063"/>
            <a:ext cx="26112371" cy="8894992"/>
          </a:xfrm>
        </p:spPr>
        <p:txBody>
          <a:bodyPr anchor="b"/>
          <a:lstStyle>
            <a:lvl1pPr>
              <a:defRPr sz="1870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14310205"/>
            <a:ext cx="26112371" cy="4677666"/>
          </a:xfrm>
        </p:spPr>
        <p:txBody>
          <a:bodyPr/>
          <a:lstStyle>
            <a:lvl1pPr marL="0" indent="0">
              <a:buNone/>
              <a:defRPr sz="7483">
                <a:solidFill>
                  <a:schemeClr val="tx1"/>
                </a:solidFill>
              </a:defRPr>
            </a:lvl1pPr>
            <a:lvl2pPr marL="1425595" indent="0">
              <a:buNone/>
              <a:defRPr sz="6236">
                <a:solidFill>
                  <a:schemeClr val="tx1">
                    <a:tint val="75000"/>
                  </a:schemeClr>
                </a:solidFill>
              </a:defRPr>
            </a:lvl2pPr>
            <a:lvl3pPr marL="2851191" indent="0">
              <a:buNone/>
              <a:defRPr sz="5613">
                <a:solidFill>
                  <a:schemeClr val="tx1">
                    <a:tint val="75000"/>
                  </a:schemeClr>
                </a:solidFill>
              </a:defRPr>
            </a:lvl3pPr>
            <a:lvl4pPr marL="4276786" indent="0">
              <a:buNone/>
              <a:defRPr sz="4989">
                <a:solidFill>
                  <a:schemeClr val="tx1">
                    <a:tint val="75000"/>
                  </a:schemeClr>
                </a:solidFill>
              </a:defRPr>
            </a:lvl4pPr>
            <a:lvl5pPr marL="5702381" indent="0">
              <a:buNone/>
              <a:defRPr sz="4989">
                <a:solidFill>
                  <a:schemeClr val="tx1">
                    <a:tint val="75000"/>
                  </a:schemeClr>
                </a:solidFill>
              </a:defRPr>
            </a:lvl5pPr>
            <a:lvl6pPr marL="7127977" indent="0">
              <a:buNone/>
              <a:defRPr sz="4989">
                <a:solidFill>
                  <a:schemeClr val="tx1">
                    <a:tint val="75000"/>
                  </a:schemeClr>
                </a:solidFill>
              </a:defRPr>
            </a:lvl6pPr>
            <a:lvl7pPr marL="8553572" indent="0">
              <a:buNone/>
              <a:defRPr sz="4989">
                <a:solidFill>
                  <a:schemeClr val="tx1">
                    <a:tint val="75000"/>
                  </a:schemeClr>
                </a:solidFill>
              </a:defRPr>
            </a:lvl7pPr>
            <a:lvl8pPr marL="9979167" indent="0">
              <a:buNone/>
              <a:defRPr sz="4989">
                <a:solidFill>
                  <a:schemeClr val="tx1">
                    <a:tint val="75000"/>
                  </a:schemeClr>
                </a:solidFill>
              </a:defRPr>
            </a:lvl8pPr>
            <a:lvl9pPr marL="11404763" indent="0">
              <a:buNone/>
              <a:defRPr sz="49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761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5692400"/>
            <a:ext cx="12866966" cy="1356771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5692400"/>
            <a:ext cx="12866966" cy="1356771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796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1138485"/>
            <a:ext cx="26112371" cy="413317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5241960"/>
            <a:ext cx="12807832" cy="2569003"/>
          </a:xfrm>
        </p:spPr>
        <p:txBody>
          <a:bodyPr anchor="b"/>
          <a:lstStyle>
            <a:lvl1pPr marL="0" indent="0">
              <a:buNone/>
              <a:defRPr sz="7483" b="1"/>
            </a:lvl1pPr>
            <a:lvl2pPr marL="1425595" indent="0">
              <a:buNone/>
              <a:defRPr sz="6236" b="1"/>
            </a:lvl2pPr>
            <a:lvl3pPr marL="2851191" indent="0">
              <a:buNone/>
              <a:defRPr sz="5613" b="1"/>
            </a:lvl3pPr>
            <a:lvl4pPr marL="4276786" indent="0">
              <a:buNone/>
              <a:defRPr sz="4989" b="1"/>
            </a:lvl4pPr>
            <a:lvl5pPr marL="5702381" indent="0">
              <a:buNone/>
              <a:defRPr sz="4989" b="1"/>
            </a:lvl5pPr>
            <a:lvl6pPr marL="7127977" indent="0">
              <a:buNone/>
              <a:defRPr sz="4989" b="1"/>
            </a:lvl6pPr>
            <a:lvl7pPr marL="8553572" indent="0">
              <a:buNone/>
              <a:defRPr sz="4989" b="1"/>
            </a:lvl7pPr>
            <a:lvl8pPr marL="9979167" indent="0">
              <a:buNone/>
              <a:defRPr sz="4989" b="1"/>
            </a:lvl8pPr>
            <a:lvl9pPr marL="11404763" indent="0">
              <a:buNone/>
              <a:defRPr sz="4989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7810963"/>
            <a:ext cx="12807832" cy="114887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5241960"/>
            <a:ext cx="12870909" cy="2569003"/>
          </a:xfrm>
        </p:spPr>
        <p:txBody>
          <a:bodyPr anchor="b"/>
          <a:lstStyle>
            <a:lvl1pPr marL="0" indent="0">
              <a:buNone/>
              <a:defRPr sz="7483" b="1"/>
            </a:lvl1pPr>
            <a:lvl2pPr marL="1425595" indent="0">
              <a:buNone/>
              <a:defRPr sz="6236" b="1"/>
            </a:lvl2pPr>
            <a:lvl3pPr marL="2851191" indent="0">
              <a:buNone/>
              <a:defRPr sz="5613" b="1"/>
            </a:lvl3pPr>
            <a:lvl4pPr marL="4276786" indent="0">
              <a:buNone/>
              <a:defRPr sz="4989" b="1"/>
            </a:lvl4pPr>
            <a:lvl5pPr marL="5702381" indent="0">
              <a:buNone/>
              <a:defRPr sz="4989" b="1"/>
            </a:lvl5pPr>
            <a:lvl6pPr marL="7127977" indent="0">
              <a:buNone/>
              <a:defRPr sz="4989" b="1"/>
            </a:lvl6pPr>
            <a:lvl7pPr marL="8553572" indent="0">
              <a:buNone/>
              <a:defRPr sz="4989" b="1"/>
            </a:lvl7pPr>
            <a:lvl8pPr marL="9979167" indent="0">
              <a:buNone/>
              <a:defRPr sz="4989" b="1"/>
            </a:lvl8pPr>
            <a:lvl9pPr marL="11404763" indent="0">
              <a:buNone/>
              <a:defRPr sz="4989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7810963"/>
            <a:ext cx="12870909" cy="114887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898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687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9550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1425575"/>
            <a:ext cx="9764544" cy="4989513"/>
          </a:xfrm>
        </p:spPr>
        <p:txBody>
          <a:bodyPr anchor="b"/>
          <a:lstStyle>
            <a:lvl1pPr>
              <a:defRPr sz="997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3078850"/>
            <a:ext cx="15326827" cy="15196234"/>
          </a:xfrm>
        </p:spPr>
        <p:txBody>
          <a:bodyPr/>
          <a:lstStyle>
            <a:lvl1pPr>
              <a:defRPr sz="9978"/>
            </a:lvl1pPr>
            <a:lvl2pPr>
              <a:defRPr sz="8731"/>
            </a:lvl2pPr>
            <a:lvl3pPr>
              <a:defRPr sz="7483"/>
            </a:lvl3pPr>
            <a:lvl4pPr>
              <a:defRPr sz="6236"/>
            </a:lvl4pPr>
            <a:lvl5pPr>
              <a:defRPr sz="6236"/>
            </a:lvl5pPr>
            <a:lvl6pPr>
              <a:defRPr sz="6236"/>
            </a:lvl6pPr>
            <a:lvl7pPr>
              <a:defRPr sz="6236"/>
            </a:lvl7pPr>
            <a:lvl8pPr>
              <a:defRPr sz="6236"/>
            </a:lvl8pPr>
            <a:lvl9pPr>
              <a:defRPr sz="623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6415088"/>
            <a:ext cx="9764544" cy="11884743"/>
          </a:xfrm>
        </p:spPr>
        <p:txBody>
          <a:bodyPr/>
          <a:lstStyle>
            <a:lvl1pPr marL="0" indent="0">
              <a:buNone/>
              <a:defRPr sz="4989"/>
            </a:lvl1pPr>
            <a:lvl2pPr marL="1425595" indent="0">
              <a:buNone/>
              <a:defRPr sz="4365"/>
            </a:lvl2pPr>
            <a:lvl3pPr marL="2851191" indent="0">
              <a:buNone/>
              <a:defRPr sz="3742"/>
            </a:lvl3pPr>
            <a:lvl4pPr marL="4276786" indent="0">
              <a:buNone/>
              <a:defRPr sz="3118"/>
            </a:lvl4pPr>
            <a:lvl5pPr marL="5702381" indent="0">
              <a:buNone/>
              <a:defRPr sz="3118"/>
            </a:lvl5pPr>
            <a:lvl6pPr marL="7127977" indent="0">
              <a:buNone/>
              <a:defRPr sz="3118"/>
            </a:lvl6pPr>
            <a:lvl7pPr marL="8553572" indent="0">
              <a:buNone/>
              <a:defRPr sz="3118"/>
            </a:lvl7pPr>
            <a:lvl8pPr marL="9979167" indent="0">
              <a:buNone/>
              <a:defRPr sz="3118"/>
            </a:lvl8pPr>
            <a:lvl9pPr marL="11404763" indent="0">
              <a:buNone/>
              <a:defRPr sz="3118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853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1425575"/>
            <a:ext cx="9764544" cy="4989513"/>
          </a:xfrm>
        </p:spPr>
        <p:txBody>
          <a:bodyPr anchor="b"/>
          <a:lstStyle>
            <a:lvl1pPr>
              <a:defRPr sz="997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3078850"/>
            <a:ext cx="15326827" cy="15196234"/>
          </a:xfrm>
        </p:spPr>
        <p:txBody>
          <a:bodyPr anchor="t"/>
          <a:lstStyle>
            <a:lvl1pPr marL="0" indent="0">
              <a:buNone/>
              <a:defRPr sz="9978"/>
            </a:lvl1pPr>
            <a:lvl2pPr marL="1425595" indent="0">
              <a:buNone/>
              <a:defRPr sz="8731"/>
            </a:lvl2pPr>
            <a:lvl3pPr marL="2851191" indent="0">
              <a:buNone/>
              <a:defRPr sz="7483"/>
            </a:lvl3pPr>
            <a:lvl4pPr marL="4276786" indent="0">
              <a:buNone/>
              <a:defRPr sz="6236"/>
            </a:lvl4pPr>
            <a:lvl5pPr marL="5702381" indent="0">
              <a:buNone/>
              <a:defRPr sz="6236"/>
            </a:lvl5pPr>
            <a:lvl6pPr marL="7127977" indent="0">
              <a:buNone/>
              <a:defRPr sz="6236"/>
            </a:lvl6pPr>
            <a:lvl7pPr marL="8553572" indent="0">
              <a:buNone/>
              <a:defRPr sz="6236"/>
            </a:lvl7pPr>
            <a:lvl8pPr marL="9979167" indent="0">
              <a:buNone/>
              <a:defRPr sz="6236"/>
            </a:lvl8pPr>
            <a:lvl9pPr marL="11404763" indent="0">
              <a:buNone/>
              <a:defRPr sz="623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6415088"/>
            <a:ext cx="9764544" cy="11884743"/>
          </a:xfrm>
        </p:spPr>
        <p:txBody>
          <a:bodyPr/>
          <a:lstStyle>
            <a:lvl1pPr marL="0" indent="0">
              <a:buNone/>
              <a:defRPr sz="4989"/>
            </a:lvl1pPr>
            <a:lvl2pPr marL="1425595" indent="0">
              <a:buNone/>
              <a:defRPr sz="4365"/>
            </a:lvl2pPr>
            <a:lvl3pPr marL="2851191" indent="0">
              <a:buNone/>
              <a:defRPr sz="3742"/>
            </a:lvl3pPr>
            <a:lvl4pPr marL="4276786" indent="0">
              <a:buNone/>
              <a:defRPr sz="3118"/>
            </a:lvl4pPr>
            <a:lvl5pPr marL="5702381" indent="0">
              <a:buNone/>
              <a:defRPr sz="3118"/>
            </a:lvl5pPr>
            <a:lvl6pPr marL="7127977" indent="0">
              <a:buNone/>
              <a:defRPr sz="3118"/>
            </a:lvl6pPr>
            <a:lvl7pPr marL="8553572" indent="0">
              <a:buNone/>
              <a:defRPr sz="3118"/>
            </a:lvl7pPr>
            <a:lvl8pPr marL="9979167" indent="0">
              <a:buNone/>
              <a:defRPr sz="3118"/>
            </a:lvl8pPr>
            <a:lvl9pPr marL="11404763" indent="0">
              <a:buNone/>
              <a:defRPr sz="3118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865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1138485"/>
            <a:ext cx="26112371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5692400"/>
            <a:ext cx="26112371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19819457"/>
            <a:ext cx="6811923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2A392-70DD-4AFA-9418-514A9E0D909A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19819457"/>
            <a:ext cx="1021788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19819457"/>
            <a:ext cx="6811923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BC8BAA-7BC1-4FFF-82E0-54C289BB88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7974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851191" rtl="0" eaLnBrk="1" latinLnBrk="0" hangingPunct="1">
        <a:lnSpc>
          <a:spcPct val="90000"/>
        </a:lnSpc>
        <a:spcBef>
          <a:spcPct val="0"/>
        </a:spcBef>
        <a:buNone/>
        <a:defRPr sz="137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12798" indent="-712798" algn="l" defTabSz="2851191" rtl="0" eaLnBrk="1" latinLnBrk="0" hangingPunct="1">
        <a:lnSpc>
          <a:spcPct val="90000"/>
        </a:lnSpc>
        <a:spcBef>
          <a:spcPts val="3118"/>
        </a:spcBef>
        <a:buFont typeface="Arial" panose="020B0604020202020204" pitchFamily="34" charset="0"/>
        <a:buChar char="•"/>
        <a:defRPr sz="8731" kern="1200">
          <a:solidFill>
            <a:schemeClr val="tx1"/>
          </a:solidFill>
          <a:latin typeface="+mn-lt"/>
          <a:ea typeface="+mn-ea"/>
          <a:cs typeface="+mn-cs"/>
        </a:defRPr>
      </a:lvl1pPr>
      <a:lvl2pPr marL="2138393" indent="-712798" algn="l" defTabSz="285119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7483" kern="1200">
          <a:solidFill>
            <a:schemeClr val="tx1"/>
          </a:solidFill>
          <a:latin typeface="+mn-lt"/>
          <a:ea typeface="+mn-ea"/>
          <a:cs typeface="+mn-cs"/>
        </a:defRPr>
      </a:lvl2pPr>
      <a:lvl3pPr marL="3563988" indent="-712798" algn="l" defTabSz="285119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6236" kern="1200">
          <a:solidFill>
            <a:schemeClr val="tx1"/>
          </a:solidFill>
          <a:latin typeface="+mn-lt"/>
          <a:ea typeface="+mn-ea"/>
          <a:cs typeface="+mn-cs"/>
        </a:defRPr>
      </a:lvl3pPr>
      <a:lvl4pPr marL="4989584" indent="-712798" algn="l" defTabSz="285119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3" kern="1200">
          <a:solidFill>
            <a:schemeClr val="tx1"/>
          </a:solidFill>
          <a:latin typeface="+mn-lt"/>
          <a:ea typeface="+mn-ea"/>
          <a:cs typeface="+mn-cs"/>
        </a:defRPr>
      </a:lvl4pPr>
      <a:lvl5pPr marL="6415179" indent="-712798" algn="l" defTabSz="285119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3" kern="1200">
          <a:solidFill>
            <a:schemeClr val="tx1"/>
          </a:solidFill>
          <a:latin typeface="+mn-lt"/>
          <a:ea typeface="+mn-ea"/>
          <a:cs typeface="+mn-cs"/>
        </a:defRPr>
      </a:lvl5pPr>
      <a:lvl6pPr marL="7840774" indent="-712798" algn="l" defTabSz="285119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3" kern="1200">
          <a:solidFill>
            <a:schemeClr val="tx1"/>
          </a:solidFill>
          <a:latin typeface="+mn-lt"/>
          <a:ea typeface="+mn-ea"/>
          <a:cs typeface="+mn-cs"/>
        </a:defRPr>
      </a:lvl6pPr>
      <a:lvl7pPr marL="9266370" indent="-712798" algn="l" defTabSz="285119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3" kern="1200">
          <a:solidFill>
            <a:schemeClr val="tx1"/>
          </a:solidFill>
          <a:latin typeface="+mn-lt"/>
          <a:ea typeface="+mn-ea"/>
          <a:cs typeface="+mn-cs"/>
        </a:defRPr>
      </a:lvl7pPr>
      <a:lvl8pPr marL="10691965" indent="-712798" algn="l" defTabSz="285119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3" kern="1200">
          <a:solidFill>
            <a:schemeClr val="tx1"/>
          </a:solidFill>
          <a:latin typeface="+mn-lt"/>
          <a:ea typeface="+mn-ea"/>
          <a:cs typeface="+mn-cs"/>
        </a:defRPr>
      </a:lvl8pPr>
      <a:lvl9pPr marL="12117560" indent="-712798" algn="l" defTabSz="285119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51191" rtl="0" eaLnBrk="1" latinLnBrk="0" hangingPunct="1">
        <a:defRPr sz="5613" kern="1200">
          <a:solidFill>
            <a:schemeClr val="tx1"/>
          </a:solidFill>
          <a:latin typeface="+mn-lt"/>
          <a:ea typeface="+mn-ea"/>
          <a:cs typeface="+mn-cs"/>
        </a:defRPr>
      </a:lvl1pPr>
      <a:lvl2pPr marL="1425595" algn="l" defTabSz="2851191" rtl="0" eaLnBrk="1" latinLnBrk="0" hangingPunct="1">
        <a:defRPr sz="5613" kern="1200">
          <a:solidFill>
            <a:schemeClr val="tx1"/>
          </a:solidFill>
          <a:latin typeface="+mn-lt"/>
          <a:ea typeface="+mn-ea"/>
          <a:cs typeface="+mn-cs"/>
        </a:defRPr>
      </a:lvl2pPr>
      <a:lvl3pPr marL="2851191" algn="l" defTabSz="2851191" rtl="0" eaLnBrk="1" latinLnBrk="0" hangingPunct="1">
        <a:defRPr sz="5613" kern="1200">
          <a:solidFill>
            <a:schemeClr val="tx1"/>
          </a:solidFill>
          <a:latin typeface="+mn-lt"/>
          <a:ea typeface="+mn-ea"/>
          <a:cs typeface="+mn-cs"/>
        </a:defRPr>
      </a:lvl3pPr>
      <a:lvl4pPr marL="4276786" algn="l" defTabSz="2851191" rtl="0" eaLnBrk="1" latinLnBrk="0" hangingPunct="1">
        <a:defRPr sz="5613" kern="1200">
          <a:solidFill>
            <a:schemeClr val="tx1"/>
          </a:solidFill>
          <a:latin typeface="+mn-lt"/>
          <a:ea typeface="+mn-ea"/>
          <a:cs typeface="+mn-cs"/>
        </a:defRPr>
      </a:lvl4pPr>
      <a:lvl5pPr marL="5702381" algn="l" defTabSz="2851191" rtl="0" eaLnBrk="1" latinLnBrk="0" hangingPunct="1">
        <a:defRPr sz="5613" kern="1200">
          <a:solidFill>
            <a:schemeClr val="tx1"/>
          </a:solidFill>
          <a:latin typeface="+mn-lt"/>
          <a:ea typeface="+mn-ea"/>
          <a:cs typeface="+mn-cs"/>
        </a:defRPr>
      </a:lvl5pPr>
      <a:lvl6pPr marL="7127977" algn="l" defTabSz="2851191" rtl="0" eaLnBrk="1" latinLnBrk="0" hangingPunct="1">
        <a:defRPr sz="5613" kern="1200">
          <a:solidFill>
            <a:schemeClr val="tx1"/>
          </a:solidFill>
          <a:latin typeface="+mn-lt"/>
          <a:ea typeface="+mn-ea"/>
          <a:cs typeface="+mn-cs"/>
        </a:defRPr>
      </a:lvl6pPr>
      <a:lvl7pPr marL="8553572" algn="l" defTabSz="2851191" rtl="0" eaLnBrk="1" latinLnBrk="0" hangingPunct="1">
        <a:defRPr sz="5613" kern="1200">
          <a:solidFill>
            <a:schemeClr val="tx1"/>
          </a:solidFill>
          <a:latin typeface="+mn-lt"/>
          <a:ea typeface="+mn-ea"/>
          <a:cs typeface="+mn-cs"/>
        </a:defRPr>
      </a:lvl7pPr>
      <a:lvl8pPr marL="9979167" algn="l" defTabSz="2851191" rtl="0" eaLnBrk="1" latinLnBrk="0" hangingPunct="1">
        <a:defRPr sz="5613" kern="1200">
          <a:solidFill>
            <a:schemeClr val="tx1"/>
          </a:solidFill>
          <a:latin typeface="+mn-lt"/>
          <a:ea typeface="+mn-ea"/>
          <a:cs typeface="+mn-cs"/>
        </a:defRPr>
      </a:lvl8pPr>
      <a:lvl9pPr marL="11404763" algn="l" defTabSz="2851191" rtl="0" eaLnBrk="1" latinLnBrk="0" hangingPunct="1">
        <a:defRPr sz="56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音频 33">
            <a:hlinkClick r:id="" action="ppaction://media"/>
            <a:extLst>
              <a:ext uri="{FF2B5EF4-FFF2-40B4-BE49-F238E27FC236}">
                <a16:creationId xmlns:a16="http://schemas.microsoft.com/office/drawing/2014/main" id="{6EFDE9E1-A19A-43F5-B042-FF35B33CE7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449713" y="20558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29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319"/>
    </mc:Choice>
    <mc:Fallback xmlns="">
      <p:transition spd="slow" advTm="131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4" x="4797425" y="2212975"/>
          <p14:tracePt t="342" x="4797425" y="2238375"/>
          <p14:tracePt t="350" x="4773613" y="2262188"/>
          <p14:tracePt t="358" x="4773613" y="2312988"/>
          <p14:tracePt t="366" x="4748213" y="2312988"/>
          <p14:tracePt t="374" x="4748213" y="2336800"/>
          <p14:tracePt t="617" x="4748213" y="2362200"/>
          <p14:tracePt t="639" x="4748213" y="2387600"/>
          <p14:tracePt t="655" x="4748213" y="2411413"/>
          <p14:tracePt t="663" x="4722813" y="2411413"/>
          <p14:tracePt t="791" x="4699000" y="2411413"/>
          <p14:tracePt t="802" x="4673600" y="2411413"/>
          <p14:tracePt t="807" x="4673600" y="2436813"/>
          <p14:tracePt t="818" x="4624388" y="2436813"/>
          <p14:tracePt t="823" x="4598988" y="2462213"/>
          <p14:tracePt t="836" x="4598988" y="2486025"/>
          <p14:tracePt t="839" x="4549775" y="2486025"/>
          <p14:tracePt t="848" x="4498975" y="2511425"/>
          <p14:tracePt t="855" x="4449763" y="2511425"/>
          <p14:tracePt t="871" x="4375150" y="2511425"/>
          <p14:tracePt t="882" x="4351338" y="2536825"/>
          <p14:tracePt t="901" x="4300538" y="2560638"/>
          <p14:tracePt t="903" x="4276725" y="2560638"/>
          <p14:tracePt t="911" x="4251325" y="2560638"/>
          <p14:tracePt t="1087" x="4225925" y="2560638"/>
          <p14:tracePt t="1103" x="4202113" y="2560638"/>
          <p14:tracePt t="1111" x="4127500" y="2560638"/>
          <p14:tracePt t="1119" x="4052888" y="2560638"/>
          <p14:tracePt t="1127" x="3952875" y="2560638"/>
          <p14:tracePt t="1135" x="3803650" y="2536825"/>
          <p14:tracePt t="1146" x="3679825" y="2511425"/>
          <p14:tracePt t="1151" x="3554413" y="2511425"/>
          <p14:tracePt t="1159" x="3405188" y="2436813"/>
          <p14:tracePt t="1167" x="3306763" y="2436813"/>
          <p14:tracePt t="1180" x="3232150" y="2436813"/>
          <p14:tracePt t="1184" x="3157538" y="2411413"/>
          <p14:tracePt t="1191" x="3082925" y="2411413"/>
          <p14:tracePt t="1199" x="2982913" y="2387600"/>
          <p14:tracePt t="1212" x="2884488" y="2387600"/>
          <p14:tracePt t="1216" x="2735263" y="2336800"/>
          <p14:tracePt t="1223" x="2635250" y="2312988"/>
          <p14:tracePt t="1231" x="2535238" y="2287588"/>
          <p14:tracePt t="1239" x="2411413" y="2287588"/>
          <p14:tracePt t="1248" x="2287588" y="2262188"/>
          <p14:tracePt t="1255" x="2236788" y="2262188"/>
          <p14:tracePt t="1264" x="2187575" y="2262188"/>
          <p14:tracePt t="1273" x="2112963" y="2238375"/>
          <p14:tracePt t="1281" x="2087563" y="2238375"/>
          <p14:tracePt t="1287" x="2038350" y="2238375"/>
          <p14:tracePt t="1295" x="2012950" y="2238375"/>
          <p14:tracePt t="1304" x="1989138" y="2212975"/>
          <p14:tracePt t="1319" x="1963738" y="2212975"/>
          <p14:tracePt t="1415" x="1938338" y="2212975"/>
          <p14:tracePt t="1671" x="1889125" y="2212975"/>
          <p14:tracePt t="1679" x="1839913" y="2212975"/>
          <p14:tracePt t="1687" x="1790700" y="2212975"/>
          <p14:tracePt t="1695" x="1739900" y="2238375"/>
          <p14:tracePt t="1707" x="1716088" y="2238375"/>
          <p14:tracePt t="1711" x="1690688" y="2238375"/>
          <p14:tracePt t="1719" x="1641475" y="2238375"/>
          <p14:tracePt t="1727" x="1616075" y="2238375"/>
          <p14:tracePt t="1735" x="1590675" y="2238375"/>
          <p14:tracePt t="1751" x="1566863" y="2238375"/>
          <p14:tracePt t="1775" x="1541463" y="2238375"/>
          <p14:tracePt t="1791" x="1492250" y="2238375"/>
          <p14:tracePt t="1808" x="1466850" y="2238375"/>
          <p14:tracePt t="1819" x="1417638" y="2238375"/>
          <p14:tracePt t="1835" x="1366838" y="2238375"/>
          <p14:tracePt t="1839" x="1343025" y="2238375"/>
          <p14:tracePt t="1855" x="1317625" y="2238375"/>
          <p14:tracePt t="1866" x="1292225" y="2238375"/>
          <p14:tracePt t="1871" x="1268413" y="2238375"/>
          <p14:tracePt t="1887" x="1243013" y="2238375"/>
          <p14:tracePt t="1912" x="1193800" y="2238375"/>
          <p14:tracePt t="1931" x="1168400" y="2238375"/>
          <p14:tracePt t="1935" x="1119188" y="2238375"/>
          <p14:tracePt t="1951" x="1093788" y="2238375"/>
          <p14:tracePt t="1967" x="1044575" y="2238375"/>
          <p14:tracePt t="2151" x="1019175" y="2238375"/>
          <p14:tracePt t="2178" x="969963" y="2238375"/>
          <p14:tracePt t="2199" x="944563" y="2238375"/>
          <p14:tracePt t="2211" x="895350" y="2238375"/>
          <p14:tracePt t="2223" x="869950" y="2238375"/>
          <p14:tracePt t="2247" x="820738" y="2262188"/>
          <p14:tracePt t="3159" x="869950" y="2262188"/>
          <p14:tracePt t="3167" x="895350" y="2262188"/>
          <p14:tracePt t="3179" x="919163" y="2262188"/>
          <p14:tracePt t="3183" x="993775" y="2287588"/>
          <p14:tracePt t="3191" x="1019175" y="2287588"/>
          <p14:tracePt t="3200" x="1068388" y="2287588"/>
          <p14:tracePt t="3209" x="1143000" y="2287588"/>
          <p14:tracePt t="3215" x="1217613" y="2287588"/>
          <p14:tracePt t="3223" x="1317625" y="2312988"/>
          <p14:tracePt t="3233" x="1392238" y="2312988"/>
          <p14:tracePt t="3239" x="1441450" y="2336800"/>
          <p14:tracePt t="3248" x="1516063" y="2362200"/>
          <p14:tracePt t="3255" x="1590675" y="2362200"/>
          <p14:tracePt t="3264" x="1641475" y="2362200"/>
          <p14:tracePt t="3273" x="1716088" y="2362200"/>
          <p14:tracePt t="3284" x="1716088" y="2387600"/>
          <p14:tracePt t="3288" x="1765300" y="2387600"/>
          <p14:tracePt t="3295" x="1790700" y="2387600"/>
          <p14:tracePt t="3319" x="1839913" y="2387600"/>
          <p14:tracePt t="3335" x="1865313" y="2387600"/>
          <p14:tracePt t="3351" x="1914525" y="2387600"/>
          <p14:tracePt t="3359" x="1963738" y="2387600"/>
          <p14:tracePt t="3367" x="1989138" y="2387600"/>
          <p14:tracePt t="3375" x="2012950" y="2387600"/>
          <p14:tracePt t="3383" x="2087563" y="2387600"/>
          <p14:tracePt t="3391" x="2112963" y="2387600"/>
          <p14:tracePt t="3399" x="2187575" y="2387600"/>
          <p14:tracePt t="3407" x="2212975" y="2387600"/>
          <p14:tracePt t="3415" x="2262188" y="2387600"/>
          <p14:tracePt t="3433" x="2311400" y="2387600"/>
          <p14:tracePt t="3439" x="2386013" y="2387600"/>
          <p14:tracePt t="3448" x="2460625" y="2387600"/>
          <p14:tracePt t="3458" x="2535238" y="2387600"/>
          <p14:tracePt t="3464" x="2609850" y="2387600"/>
          <p14:tracePt t="3471" x="2660650" y="2387600"/>
          <p14:tracePt t="3481" x="2709863" y="2362200"/>
          <p14:tracePt t="3496" x="2759075" y="2362200"/>
          <p14:tracePt t="3520" x="2784475" y="2336800"/>
          <p14:tracePt t="3536" x="2809875" y="2312988"/>
          <p14:tracePt t="3553" x="2833688" y="2312988"/>
          <p14:tracePt t="3559" x="2859088" y="2287588"/>
          <p14:tracePt t="3569" x="2908300" y="2262188"/>
          <p14:tracePt t="3575" x="2933700" y="2212975"/>
          <p14:tracePt t="3586" x="2959100" y="2212975"/>
          <p14:tracePt t="3591" x="2959100" y="2187575"/>
          <p14:tracePt t="3601" x="2982913" y="2138363"/>
          <p14:tracePt t="3607" x="3033713" y="2089150"/>
          <p14:tracePt t="3618" x="3033713" y="2063750"/>
          <p14:tracePt t="3623" x="3082925" y="1963738"/>
          <p14:tracePt t="3634" x="3108325" y="1889125"/>
          <p14:tracePt t="3639" x="3132138" y="1865313"/>
          <p14:tracePt t="3648" x="3181350" y="1814513"/>
          <p14:tracePt t="3655" x="3255963" y="1739900"/>
          <p14:tracePt t="3671" x="3306763" y="1665288"/>
          <p14:tracePt t="3680" x="3330575" y="1590675"/>
          <p14:tracePt t="3687" x="3330575" y="1566863"/>
          <p14:tracePt t="3695" x="3330575" y="1541463"/>
          <p14:tracePt t="3703" x="3355975" y="1516063"/>
          <p14:tracePt t="3719" x="3355975" y="1466850"/>
          <p14:tracePt t="3735" x="3355975" y="1441450"/>
          <p14:tracePt t="3769" x="3355975" y="1392238"/>
          <p14:tracePt t="3793" x="3355975" y="1366838"/>
          <p14:tracePt t="3807" x="3306763" y="1317625"/>
          <p14:tracePt t="3816" x="3232150" y="1243013"/>
          <p14:tracePt t="3823" x="3157538" y="1193800"/>
          <p14:tracePt t="3836" x="3108325" y="1143000"/>
          <p14:tracePt t="3839" x="3057525" y="1119188"/>
          <p14:tracePt t="3848" x="3033713" y="1119188"/>
          <p14:tracePt t="3855" x="3008313" y="1093788"/>
          <p14:tracePt t="3869" x="2982913" y="1093788"/>
          <p14:tracePt t="3871" x="2933700" y="1069975"/>
          <p14:tracePt t="3887" x="2884488" y="1069975"/>
          <p14:tracePt t="3899" x="2859088" y="1069975"/>
          <p14:tracePt t="3903" x="2809875" y="1069975"/>
          <p14:tracePt t="3915" x="2735263" y="1069975"/>
          <p14:tracePt t="3919" x="2684463" y="1069975"/>
          <p14:tracePt t="3928" x="2609850" y="1069975"/>
          <p14:tracePt t="3935" x="2586038" y="1069975"/>
          <p14:tracePt t="3943" x="2535238" y="1069975"/>
          <p14:tracePt t="3951" x="2460625" y="1069975"/>
          <p14:tracePt t="3960" x="2436813" y="1069975"/>
          <p14:tracePt t="3967" x="2362200" y="1069975"/>
          <p14:tracePt t="3975" x="2262188" y="1069975"/>
          <p14:tracePt t="3982" x="2112963" y="1069975"/>
          <p14:tracePt t="3990" x="1989138" y="1069975"/>
          <p14:tracePt t="3998" x="1790700" y="1069975"/>
          <p14:tracePt t="4006" x="1616075" y="1069975"/>
          <p14:tracePt t="4014" x="1417638" y="1069975"/>
          <p14:tracePt t="4022" x="1243013" y="1069975"/>
          <p14:tracePt t="4030" x="1143000" y="1069975"/>
          <p14:tracePt t="4040" x="1044575" y="1069975"/>
          <p14:tracePt t="4046" x="944563" y="1069975"/>
          <p14:tracePt t="4054" x="869950" y="1069975"/>
          <p14:tracePt t="4063" x="769938" y="1069975"/>
          <p14:tracePt t="4070" x="695325" y="1093788"/>
          <p14:tracePt t="4081" x="596900" y="1143000"/>
          <p14:tracePt t="4086" x="571500" y="1143000"/>
          <p14:tracePt t="4094" x="473075" y="1168400"/>
          <p14:tracePt t="4102" x="422275" y="1217613"/>
          <p14:tracePt t="4110" x="373063" y="1243013"/>
          <p14:tracePt t="4118" x="323850" y="1243013"/>
          <p14:tracePt t="4134" x="298450" y="1268413"/>
          <p14:tracePt t="4145" x="273050" y="1268413"/>
          <p14:tracePt t="4166" x="273050" y="1292225"/>
          <p14:tracePt t="4183" x="249238" y="1317625"/>
          <p14:tracePt t="4190" x="223838" y="1317625"/>
          <p14:tracePt t="4199" x="198438" y="1366838"/>
          <p14:tracePt t="4206" x="149225" y="1366838"/>
          <p14:tracePt t="4225" x="149225" y="1392238"/>
          <p14:tracePt t="4230" x="123825" y="1392238"/>
          <p14:tracePt t="4238" x="74613" y="1441450"/>
          <p14:tracePt t="4247" x="74613" y="1466850"/>
          <p14:tracePt t="4254" x="49213" y="1492250"/>
          <p14:tracePt t="4263" x="25400" y="1516063"/>
          <p14:tracePt t="4272" x="25400" y="1541463"/>
          <p14:tracePt t="4279" x="25400" y="1590675"/>
          <p14:tracePt t="4286" x="0" y="1641475"/>
          <p14:tracePt t="4294" x="0" y="1690688"/>
          <p14:tracePt t="4302" x="0" y="1716088"/>
          <p14:tracePt t="4310" x="0" y="1765300"/>
          <p14:tracePt t="4318" x="0" y="1814513"/>
          <p14:tracePt t="4326" x="0" y="1865313"/>
          <p14:tracePt t="4334" x="0" y="1939925"/>
          <p14:tracePt t="4342" x="0" y="1963738"/>
          <p14:tracePt t="4350" x="0" y="2038350"/>
          <p14:tracePt t="4358" x="0" y="2063750"/>
          <p14:tracePt t="4366" x="25400" y="2112963"/>
          <p14:tracePt t="4374" x="49213" y="2163763"/>
          <p14:tracePt t="4382" x="74613" y="2187575"/>
          <p14:tracePt t="4390" x="100013" y="2212975"/>
          <p14:tracePt t="4398" x="123825" y="2238375"/>
          <p14:tracePt t="4406" x="123825" y="2262188"/>
          <p14:tracePt t="4414" x="174625" y="2287588"/>
          <p14:tracePt t="4422" x="198438" y="2312988"/>
          <p14:tracePt t="4431" x="223838" y="2312988"/>
          <p14:tracePt t="4438" x="249238" y="2336800"/>
          <p14:tracePt t="4447" x="298450" y="2336800"/>
          <p14:tracePt t="4454" x="347663" y="2387600"/>
          <p14:tracePt t="4463" x="422275" y="2411413"/>
          <p14:tracePt t="4470" x="522288" y="2436813"/>
          <p14:tracePt t="4479" x="622300" y="2511425"/>
          <p14:tracePt t="4486" x="695325" y="2586038"/>
          <p14:tracePt t="4494" x="746125" y="2586038"/>
          <p14:tracePt t="4502" x="820738" y="2635250"/>
          <p14:tracePt t="4510" x="919163" y="2709863"/>
          <p14:tracePt t="4520" x="944563" y="2709863"/>
          <p14:tracePt t="4526" x="993775" y="2709863"/>
          <p14:tracePt t="4535" x="1068388" y="2735263"/>
          <p14:tracePt t="4542" x="1143000" y="2784475"/>
          <p14:tracePt t="4553" x="1217613" y="2784475"/>
          <p14:tracePt t="4559" x="1268413" y="2809875"/>
          <p14:tracePt t="4568" x="1366838" y="2809875"/>
          <p14:tracePt t="4575" x="1417638" y="2835275"/>
          <p14:tracePt t="4584" x="1441450" y="2835275"/>
          <p14:tracePt t="4591" x="1492250" y="2835275"/>
          <p14:tracePt t="4607" x="1541463" y="2835275"/>
          <p14:tracePt t="4618" x="1566863" y="2835275"/>
          <p14:tracePt t="4634" x="1616075" y="2835275"/>
          <p14:tracePt t="4639" x="1665288" y="2835275"/>
          <p14:tracePt t="4650" x="1739900" y="2835275"/>
          <p14:tracePt t="4655" x="1839913" y="2809875"/>
          <p14:tracePt t="4667" x="1889125" y="2809875"/>
          <p14:tracePt t="4671" x="1963738" y="2784475"/>
          <p14:tracePt t="4680" x="2012950" y="2784475"/>
          <p14:tracePt t="4687" x="2087563" y="2784475"/>
          <p14:tracePt t="4700" x="2138363" y="2760663"/>
          <p14:tracePt t="4703" x="2212975" y="2735263"/>
          <p14:tracePt t="4711" x="2311400" y="2709863"/>
          <p14:tracePt t="4719" x="2411413" y="2686050"/>
          <p14:tracePt t="4727" x="2535238" y="2635250"/>
          <p14:tracePt t="4735" x="2660650" y="2586038"/>
          <p14:tracePt t="4743" x="2735263" y="2560638"/>
          <p14:tracePt t="4751" x="2833688" y="2536825"/>
          <p14:tracePt t="4759" x="2884488" y="2462213"/>
          <p14:tracePt t="4771" x="2908300" y="2462213"/>
          <p14:tracePt t="4775" x="2933700" y="2436813"/>
          <p14:tracePt t="4783" x="2959100" y="2411413"/>
          <p14:tracePt t="4803" x="2959100" y="2387600"/>
          <p14:tracePt t="4817" x="2959100" y="2336800"/>
          <p14:tracePt t="4835" x="2959100" y="2312988"/>
          <p14:tracePt t="4839" x="2959100" y="2262188"/>
          <p14:tracePt t="4855" x="2959100" y="2238375"/>
          <p14:tracePt t="4869" x="2959100" y="2163763"/>
          <p14:tracePt t="4884" x="2959100" y="2112963"/>
          <p14:tracePt t="4887" x="2959100" y="2089150"/>
          <p14:tracePt t="4898" x="2959100" y="2014538"/>
          <p14:tracePt t="4903" x="2959100" y="1989138"/>
          <p14:tracePt t="4911" x="2933700" y="1914525"/>
          <p14:tracePt t="4919" x="2933700" y="1889125"/>
          <p14:tracePt t="4931" x="2933700" y="1839913"/>
          <p14:tracePt t="4935" x="2908300" y="1765300"/>
          <p14:tracePt t="4964" x="2908300" y="1716088"/>
          <p14:tracePt t="4975" x="2884488" y="1690688"/>
          <p14:tracePt t="5007" x="2859088" y="1690688"/>
          <p14:tracePt t="5024" x="2833688" y="1665288"/>
          <p14:tracePt t="5047" x="2784475" y="1665288"/>
          <p14:tracePt t="5055" x="2784475" y="1641475"/>
          <p14:tracePt t="5063" x="2759075" y="1641475"/>
          <p14:tracePt t="5071" x="2709863" y="1641475"/>
          <p14:tracePt t="5088" x="2684463" y="1616075"/>
          <p14:tracePt t="5095" x="2635250" y="1616075"/>
          <p14:tracePt t="5103" x="2586038" y="1590675"/>
          <p14:tracePt t="5119" x="2535238" y="1566863"/>
          <p14:tracePt t="5127" x="2511425" y="1566863"/>
          <p14:tracePt t="5163" x="2486025" y="1566863"/>
          <p14:tracePt t="5167" x="2460625" y="1566863"/>
          <p14:tracePt t="5179" x="2436813" y="1566863"/>
          <p14:tracePt t="5193" x="2411413" y="1566863"/>
          <p14:tracePt t="5199" x="2386013" y="1566863"/>
          <p14:tracePt t="5210" x="2362200" y="1541463"/>
          <p14:tracePt t="5223" x="2336800" y="1541463"/>
          <p14:tracePt t="5233" x="2287588" y="1516063"/>
          <p14:tracePt t="5255" x="2236788" y="1492250"/>
          <p14:tracePt t="5272" x="2187575" y="1492250"/>
          <p14:tracePt t="5281" x="2162175" y="1492250"/>
          <p14:tracePt t="5295" x="2138363" y="1492250"/>
          <p14:tracePt t="5304" x="2112963" y="1492250"/>
          <p14:tracePt t="5311" x="2063750" y="1466850"/>
          <p14:tracePt t="5474" x="2038350" y="1466850"/>
          <p14:tracePt t="5487" x="2012950" y="1466850"/>
          <p14:tracePt t="6235" x="1963738" y="1466850"/>
          <p14:tracePt t="6238" x="1914525" y="1466850"/>
          <p14:tracePt t="6246" x="1839913" y="1466850"/>
          <p14:tracePt t="6254" x="1739900" y="1466850"/>
          <p14:tracePt t="6262" x="1665288" y="1441450"/>
          <p14:tracePt t="6270" x="1616075" y="1417638"/>
          <p14:tracePt t="6278" x="1566863" y="1392238"/>
          <p14:tracePt t="6286" x="1541463" y="1392238"/>
          <p14:tracePt t="6303" x="1516063" y="1392238"/>
          <p14:tracePt t="6343" x="1492250" y="1392238"/>
          <p14:tracePt t="6387" x="1466850" y="1392238"/>
          <p14:tracePt t="6439" x="1441450" y="1392238"/>
          <p14:tracePt t="6463" x="1417638" y="1392238"/>
          <p14:tracePt t="6481" x="1392238" y="1366838"/>
          <p14:tracePt t="6503" x="1366838" y="1366838"/>
          <p14:tracePt t="6511" x="1317625" y="1343025"/>
          <p14:tracePt t="6522" x="1292225" y="1343025"/>
          <p14:tracePt t="6526" x="1243013" y="1317625"/>
          <p14:tracePt t="6534" x="1217613" y="1317625"/>
          <p14:tracePt t="6542" x="1168400" y="1317625"/>
          <p14:tracePt t="6551" x="1143000" y="1317625"/>
          <p14:tracePt t="6591" x="1119188" y="1317625"/>
          <p14:tracePt t="6599" x="1093788" y="1317625"/>
          <p14:tracePt t="6607" x="1068388" y="1317625"/>
          <p14:tracePt t="6617" x="1044575" y="1317625"/>
          <p14:tracePt t="6623" x="969963" y="1317625"/>
          <p14:tracePt t="6634" x="919163" y="1317625"/>
          <p14:tracePt t="6639" x="895350" y="1317625"/>
          <p14:tracePt t="6649" x="844550" y="1317625"/>
          <p14:tracePt t="6655" x="820738" y="1317625"/>
          <p14:tracePt t="6671" x="795338" y="1317625"/>
          <p14:tracePt t="7383" x="820738" y="1317625"/>
          <p14:tracePt t="8223" x="844550" y="1317625"/>
          <p14:tracePt t="8239" x="869950" y="1317625"/>
          <p14:tracePt t="8263" x="895350" y="1317625"/>
          <p14:tracePt t="8272" x="919163" y="1317625"/>
          <p14:tracePt t="8303" x="944563" y="1317625"/>
          <p14:tracePt t="8343" x="969963" y="1317625"/>
          <p14:tracePt t="8396" x="993775" y="1317625"/>
          <p14:tracePt t="8407" x="1019175" y="1317625"/>
          <p14:tracePt t="9050" x="1068388" y="1317625"/>
          <p14:tracePt t="9086" x="1093788" y="1317625"/>
          <p14:tracePt t="9115" x="1119188" y="1317625"/>
          <p14:tracePt t="9119" x="1168400" y="1317625"/>
          <p14:tracePt t="9127" x="1168400" y="1343025"/>
          <p14:tracePt t="9135" x="1217613" y="1343025"/>
          <p14:tracePt t="9148" x="1243013" y="1343025"/>
          <p14:tracePt t="9152" x="1317625" y="1343025"/>
          <p14:tracePt t="9159" x="1366838" y="1343025"/>
          <p14:tracePt t="9167" x="1441450" y="1343025"/>
          <p14:tracePt t="9178" x="1492250" y="1343025"/>
          <p14:tracePt t="9183" x="1541463" y="1343025"/>
          <p14:tracePt t="9191" x="1616075" y="1343025"/>
          <p14:tracePt t="9199" x="1690688" y="1343025"/>
          <p14:tracePt t="9210" x="1790700" y="1343025"/>
          <p14:tracePt t="9216" x="1914525" y="1366838"/>
          <p14:tracePt t="9228" x="2063750" y="1366838"/>
          <p14:tracePt t="9232" x="2262188" y="1417638"/>
          <p14:tracePt t="9243" x="2411413" y="1441450"/>
          <p14:tracePt t="9248" x="2535238" y="1466850"/>
          <p14:tracePt t="9255" x="2709863" y="1466850"/>
          <p14:tracePt t="9264" x="2809875" y="1492250"/>
          <p14:tracePt t="9272" x="2884488" y="1492250"/>
          <p14:tracePt t="9280" x="2959100" y="1492250"/>
          <p14:tracePt t="9290" x="3033713" y="1492250"/>
          <p14:tracePt t="9295" x="3057525" y="1492250"/>
          <p14:tracePt t="9303" x="3108325" y="1492250"/>
          <p14:tracePt t="9311" x="3132138" y="1492250"/>
          <p14:tracePt t="9319" x="3181350" y="1492250"/>
          <p14:tracePt t="9327" x="3206750" y="1492250"/>
          <p14:tracePt t="9335" x="3255963" y="1492250"/>
          <p14:tracePt t="9351" x="3306763" y="1492250"/>
          <p14:tracePt t="9367" x="3330575" y="1492250"/>
          <p14:tracePt t="9384" x="3355975" y="1492250"/>
          <p14:tracePt t="9391" x="3405188" y="1492250"/>
          <p14:tracePt t="9399" x="3430588" y="1492250"/>
          <p14:tracePt t="9407" x="3455988" y="1492250"/>
          <p14:tracePt t="9415" x="3505200" y="1492250"/>
          <p14:tracePt t="9423" x="3579813" y="1492250"/>
          <p14:tracePt t="9431" x="3629025" y="1492250"/>
          <p14:tracePt t="9439" x="3703638" y="1492250"/>
          <p14:tracePt t="9447" x="3778250" y="1492250"/>
          <p14:tracePt t="9455" x="3878263" y="1492250"/>
          <p14:tracePt t="9465" x="3952875" y="1492250"/>
          <p14:tracePt t="9474" x="4002088" y="1492250"/>
          <p14:tracePt t="9480" x="4076700" y="1492250"/>
          <p14:tracePt t="9487" x="4151313" y="1441450"/>
          <p14:tracePt t="9496" x="4225925" y="1441450"/>
          <p14:tracePt t="9503" x="4300538" y="1417638"/>
          <p14:tracePt t="9511" x="4400550" y="1417638"/>
          <p14:tracePt t="9524" x="4475163" y="1417638"/>
          <p14:tracePt t="9526" x="4598988" y="1417638"/>
          <p14:tracePt t="9534" x="4699000" y="1392238"/>
          <p14:tracePt t="9542" x="4848225" y="1392238"/>
          <p14:tracePt t="9551" x="5021263" y="1392238"/>
          <p14:tracePt t="9558" x="5146675" y="1343025"/>
          <p14:tracePt t="9566" x="5221288" y="1343025"/>
          <p14:tracePt t="9574" x="5319713" y="1343025"/>
          <p14:tracePt t="9583" x="5370513" y="1343025"/>
          <p14:tracePt t="9590" x="5419725" y="1317625"/>
          <p14:tracePt t="9598" x="5445125" y="1317625"/>
          <p14:tracePt t="9606" x="5494338" y="1317625"/>
          <p14:tracePt t="9615" x="5519738" y="1317625"/>
          <p14:tracePt t="9631" x="5543550" y="1317625"/>
          <p14:tracePt t="9665" x="5568950" y="1317625"/>
          <p14:tracePt t="9671" x="5594350" y="1317625"/>
          <p14:tracePt t="9689" x="5618163" y="1292225"/>
          <p14:tracePt t="9695" x="5643563" y="1292225"/>
          <p14:tracePt t="9703" x="5718175" y="1292225"/>
          <p14:tracePt t="9711" x="5767388" y="1292225"/>
          <p14:tracePt t="9719" x="5891213" y="1268413"/>
          <p14:tracePt t="9727" x="6065838" y="1217613"/>
          <p14:tracePt t="9739" x="6189663" y="1217613"/>
          <p14:tracePt t="9743" x="6413500" y="1193800"/>
          <p14:tracePt t="9751" x="6538913" y="1168400"/>
          <p14:tracePt t="9759" x="6688138" y="1168400"/>
          <p14:tracePt t="9772" x="6762750" y="1119188"/>
          <p14:tracePt t="9775" x="6861175" y="1119188"/>
          <p14:tracePt t="9783" x="6935788" y="1119188"/>
          <p14:tracePt t="9791" x="6985000" y="1119188"/>
          <p14:tracePt t="9804" x="7059613" y="1093788"/>
          <p14:tracePt t="9807" x="7134225" y="1093788"/>
          <p14:tracePt t="9816" x="7185025" y="1093788"/>
          <p14:tracePt t="9823" x="7234238" y="1093788"/>
          <p14:tracePt t="9835" x="7283450" y="1093788"/>
          <p14:tracePt t="9839" x="7334250" y="1093788"/>
          <p14:tracePt t="9851" x="7408863" y="1093788"/>
          <p14:tracePt t="9855" x="7432675" y="1093788"/>
          <p14:tracePt t="9867" x="7507288" y="1093788"/>
          <p14:tracePt t="9871" x="7581900" y="1093788"/>
          <p14:tracePt t="9883" x="7632700" y="1093788"/>
          <p14:tracePt t="9887" x="7731125" y="1093788"/>
          <p14:tracePt t="9899" x="7831138" y="1093788"/>
          <p14:tracePt t="9903" x="7980363" y="1093788"/>
          <p14:tracePt t="9911" x="8154988" y="1093788"/>
          <p14:tracePt t="9919" x="8353425" y="1093788"/>
          <p14:tracePt t="9931" x="8502650" y="1093788"/>
          <p14:tracePt t="9935" x="8651875" y="1093788"/>
          <p14:tracePt t="9943" x="8824913" y="1119188"/>
          <p14:tracePt t="9965" x="9074150" y="1143000"/>
          <p14:tracePt t="9968" x="9174163" y="1143000"/>
          <p14:tracePt t="9977" x="9272588" y="1168400"/>
          <p14:tracePt t="9983" x="9323388" y="1168400"/>
          <p14:tracePt t="9991" x="9398000" y="1168400"/>
          <p14:tracePt t="9999" x="9471025" y="1168400"/>
          <p14:tracePt t="10010" x="9545638" y="1168400"/>
          <p14:tracePt t="10014" x="9645650" y="1168400"/>
          <p14:tracePt t="10023" x="9769475" y="1193800"/>
          <p14:tracePt t="10031" x="9944100" y="1243013"/>
          <p14:tracePt t="10038" x="10044113" y="1243013"/>
          <p14:tracePt t="10047" x="10217150" y="1268413"/>
          <p14:tracePt t="10054" x="10342563" y="1292225"/>
          <p14:tracePt t="10062" x="10515600" y="1317625"/>
          <p14:tracePt t="10070" x="10615613" y="1317625"/>
          <p14:tracePt t="10081" x="10739438" y="1343025"/>
          <p14:tracePt t="10086" x="10814050" y="1343025"/>
          <p14:tracePt t="10094" x="10888663" y="1343025"/>
          <p14:tracePt t="10102" x="10988675" y="1343025"/>
          <p14:tracePt t="10110" x="11063288" y="1343025"/>
          <p14:tracePt t="10118" x="11137900" y="1343025"/>
          <p14:tracePt t="10126" x="11187113" y="1343025"/>
          <p14:tracePt t="10134" x="11212513" y="1343025"/>
          <p14:tracePt t="10142" x="11287125" y="1343025"/>
          <p14:tracePt t="10150" x="11336338" y="1343025"/>
          <p14:tracePt t="10160" x="11361738" y="1343025"/>
          <p14:tracePt t="10166" x="11436350" y="1343025"/>
          <p14:tracePt t="10174" x="11485563" y="1343025"/>
          <p14:tracePt t="10182" x="11585575" y="1343025"/>
          <p14:tracePt t="10190" x="11660188" y="1343025"/>
          <p14:tracePt t="10198" x="11734800" y="1343025"/>
          <p14:tracePt t="10208" x="11809413" y="1343025"/>
          <p14:tracePt t="10214" x="11907838" y="1343025"/>
          <p14:tracePt t="10222" x="12007850" y="1343025"/>
          <p14:tracePt t="10230" x="12057063" y="1343025"/>
          <p14:tracePt t="10238" x="12180888" y="1268413"/>
          <p14:tracePt t="10246" x="12231688" y="1268413"/>
          <p14:tracePt t="10262" x="12255500" y="1268413"/>
          <p14:tracePt t="10270" x="12280900" y="1268413"/>
          <p14:tracePt t="10294" x="12306300" y="1268413"/>
          <p14:tracePt t="10327" x="12330113" y="1268413"/>
          <p14:tracePt t="10334" x="12355513" y="1268413"/>
          <p14:tracePt t="10375" x="12404725" y="1243013"/>
          <p14:tracePt t="10391" x="12430125" y="1243013"/>
          <p14:tracePt t="10399" x="12455525" y="1243013"/>
          <p14:tracePt t="10407" x="12504738" y="1243013"/>
          <p14:tracePt t="10415" x="12579350" y="1243013"/>
          <p14:tracePt t="10422" x="12653963" y="1243013"/>
          <p14:tracePt t="10431" x="12753975" y="1243013"/>
          <p14:tracePt t="10442" x="12828588" y="1243013"/>
          <p14:tracePt t="10447" x="12903200" y="1243013"/>
          <p14:tracePt t="10457" x="12927013" y="1243013"/>
          <p14:tracePt t="10463" x="12977813" y="1243013"/>
          <p14:tracePt t="10470" x="13001625" y="1243013"/>
          <p14:tracePt t="11428" x="13001625" y="1217613"/>
          <p14:tracePt t="11463" x="13001625" y="1193800"/>
          <p14:tracePt t="11602" x="13001625" y="1168400"/>
          <p14:tracePt t="11616" x="12977813" y="1143000"/>
          <p14:tracePt t="11623" x="12927013" y="1143000"/>
          <p14:tracePt t="11633" x="12927013" y="1119188"/>
          <p14:tracePt t="11639" x="12903200" y="1119188"/>
          <p14:tracePt t="11649" x="12903200" y="1093788"/>
          <p14:tracePt t="12207" x="12927013" y="1093788"/>
          <p14:tracePt t="12214" x="13001625" y="1143000"/>
          <p14:tracePt t="12222" x="13027025" y="1143000"/>
          <p14:tracePt t="12263" x="13052425" y="1143000"/>
          <p14:tracePt t="12289" x="13076238" y="1143000"/>
          <p14:tracePt t="12304" x="13101638" y="1143000"/>
          <p14:tracePt t="14631" x="13150850" y="1143000"/>
          <p14:tracePt t="14983" x="13176250" y="1143000"/>
          <p14:tracePt t="15047" x="13225463" y="1143000"/>
          <p14:tracePt t="15095" x="13250863" y="1143000"/>
          <p14:tracePt t="15147" x="13274675" y="1143000"/>
          <p14:tracePt t="15179" x="13300075" y="1143000"/>
          <p14:tracePt t="15199" x="13325475" y="1119188"/>
          <p14:tracePt t="15255" x="13374688" y="1119188"/>
          <p14:tracePt t="16634" x="13400088" y="1119188"/>
          <p14:tracePt t="18751" x="13374688" y="1119188"/>
          <p14:tracePt t="18759" x="13325475" y="1119188"/>
          <p14:tracePt t="18768" x="13300075" y="1119188"/>
          <p14:tracePt t="18774" x="13201650" y="1119188"/>
          <p14:tracePt t="18783" x="13076238" y="1119188"/>
          <p14:tracePt t="18790" x="12977813" y="1119188"/>
          <p14:tracePt t="18798" x="12828588" y="1119188"/>
          <p14:tracePt t="18806" x="12653963" y="1119188"/>
          <p14:tracePt t="18814" x="12504738" y="1119188"/>
          <p14:tracePt t="18822" x="12306300" y="1119188"/>
          <p14:tracePt t="18830" x="12106275" y="1119188"/>
          <p14:tracePt t="18838" x="11858625" y="1119188"/>
          <p14:tracePt t="18846" x="11560175" y="1119188"/>
          <p14:tracePt t="18854" x="11261725" y="1119188"/>
          <p14:tracePt t="18865" x="10937875" y="1119188"/>
          <p14:tracePt t="18871" x="10590213" y="1119188"/>
          <p14:tracePt t="18882" x="10291763" y="1119188"/>
          <p14:tracePt t="18887" x="10018713" y="1119188"/>
          <p14:tracePt t="18899" x="9720263" y="1119188"/>
          <p14:tracePt t="18903" x="9447213" y="1119188"/>
          <p14:tracePt t="18911" x="9174163" y="1119188"/>
          <p14:tracePt t="18919" x="8850313" y="1119188"/>
          <p14:tracePt t="18931" x="8601075" y="1119188"/>
          <p14:tracePt t="18935" x="8253413" y="1119188"/>
          <p14:tracePt t="18943" x="8005763" y="1119188"/>
          <p14:tracePt t="18964" x="7432675" y="1119188"/>
          <p14:tracePt t="18968" x="7085013" y="1119188"/>
          <p14:tracePt t="18975" x="6811963" y="1119188"/>
          <p14:tracePt t="18982" x="6513513" y="1119188"/>
          <p14:tracePt t="18991" x="6240463" y="1119188"/>
          <p14:tracePt t="18999" x="6016625" y="1119188"/>
          <p14:tracePt t="19007" x="5767388" y="1119188"/>
          <p14:tracePt t="19015" x="5494338" y="1119188"/>
          <p14:tracePt t="19023" x="5221288" y="1119188"/>
          <p14:tracePt t="19031" x="4972050" y="1119188"/>
          <p14:tracePt t="19039" x="4673600" y="1119188"/>
          <p14:tracePt t="19048" x="4400550" y="1119188"/>
          <p14:tracePt t="19055" x="4127500" y="1119188"/>
          <p14:tracePt t="19067" x="3903663" y="1119188"/>
          <p14:tracePt t="19071" x="3654425" y="1119188"/>
          <p14:tracePt t="19083" x="3381375" y="1119188"/>
          <p14:tracePt t="19087" x="3108325" y="1119188"/>
          <p14:tracePt t="19095" x="2859088" y="1119188"/>
          <p14:tracePt t="19103" x="2586038" y="1093788"/>
          <p14:tracePt t="19111" x="2386013" y="1069975"/>
          <p14:tracePt t="19119" x="2187575" y="1044575"/>
          <p14:tracePt t="19127" x="1989138" y="1044575"/>
          <p14:tracePt t="19135" x="1839913" y="1044575"/>
          <p14:tracePt t="19147" x="1739900" y="1019175"/>
          <p14:tracePt t="19151" x="1641475" y="1019175"/>
          <p14:tracePt t="19159" x="1516063" y="995363"/>
          <p14:tracePt t="19167" x="1392238" y="969963"/>
          <p14:tracePt t="19179" x="1317625" y="969963"/>
          <p14:tracePt t="19183" x="1168400" y="920750"/>
          <p14:tracePt t="19191" x="1093788" y="920750"/>
          <p14:tracePt t="19199" x="1019175" y="920750"/>
          <p14:tracePt t="19209" x="993775" y="920750"/>
          <p14:tracePt t="19290" x="944563" y="920750"/>
          <p14:tracePt t="19520" x="944563" y="969963"/>
          <p14:tracePt t="19526" x="944563" y="995363"/>
          <p14:tracePt t="19542" x="944563" y="1019175"/>
          <p14:tracePt t="19559" x="969963" y="1019175"/>
          <p14:tracePt t="19575" x="969963" y="1044575"/>
          <p14:tracePt t="19584" x="1019175" y="1069975"/>
          <p14:tracePt t="19591" x="1019175" y="1093788"/>
          <p14:tracePt t="19600" x="1068388" y="1093788"/>
          <p14:tracePt t="19607" x="1119188" y="1143000"/>
          <p14:tracePt t="19618" x="1168400" y="1143000"/>
          <p14:tracePt t="19623" x="1217613" y="1193800"/>
          <p14:tracePt t="19632" x="1243013" y="1193800"/>
          <p14:tracePt t="19639" x="1292225" y="1217613"/>
          <p14:tracePt t="19648" x="1343025" y="1217613"/>
          <p14:tracePt t="19655" x="1366838" y="1217613"/>
          <p14:tracePt t="19667" x="1417638" y="1243013"/>
          <p14:tracePt t="19671" x="1492250" y="1243013"/>
          <p14:tracePt t="19679" x="1541463" y="1268413"/>
          <p14:tracePt t="19687" x="1616075" y="1268413"/>
          <p14:tracePt t="19698" x="1716088" y="1268413"/>
          <p14:tracePt t="19707" x="1790700" y="1292225"/>
          <p14:tracePt t="19711" x="1914525" y="1292225"/>
          <p14:tracePt t="19719" x="1989138" y="1317625"/>
          <p14:tracePt t="19727" x="2087563" y="1317625"/>
          <p14:tracePt t="19735" x="2187575" y="1343025"/>
          <p14:tracePt t="19743" x="2262188" y="1343025"/>
          <p14:tracePt t="19751" x="2362200" y="1343025"/>
          <p14:tracePt t="19759" x="2436813" y="1343025"/>
          <p14:tracePt t="19770" x="2535238" y="1366838"/>
          <p14:tracePt t="19775" x="2609850" y="1366838"/>
          <p14:tracePt t="19787" x="2709863" y="1392238"/>
          <p14:tracePt t="19791" x="2784475" y="1392238"/>
          <p14:tracePt t="19802" x="2884488" y="1441450"/>
          <p14:tracePt t="19807" x="2982913" y="1441450"/>
          <p14:tracePt t="19819" x="3082925" y="1441450"/>
          <p14:tracePt t="19823" x="3232150" y="1441450"/>
          <p14:tracePt t="19835" x="3355975" y="1441450"/>
          <p14:tracePt t="19839" x="3479800" y="1441450"/>
          <p14:tracePt t="19852" x="3679825" y="1441450"/>
          <p14:tracePt t="19855" x="3829050" y="1441450"/>
          <p14:tracePt t="19868" x="4002088" y="1441450"/>
          <p14:tracePt t="19871" x="4202113" y="1441450"/>
          <p14:tracePt t="19883" x="4424363" y="1441450"/>
          <p14:tracePt t="19887" x="4648200" y="1441450"/>
          <p14:tracePt t="19899" x="4922838" y="1441450"/>
          <p14:tracePt t="19903" x="5195888" y="1441450"/>
          <p14:tracePt t="19911" x="5468938" y="1441450"/>
          <p14:tracePt t="19919" x="5718175" y="1441450"/>
          <p14:tracePt t="19931" x="5916613" y="1441450"/>
          <p14:tracePt t="19935" x="6115050" y="1441450"/>
          <p14:tracePt t="19943" x="6215063" y="1441450"/>
          <p14:tracePt t="19964" x="6413500" y="1441450"/>
          <p14:tracePt t="19978" x="6438900" y="1441450"/>
          <p14:tracePt t="20015" x="6464300" y="1441450"/>
          <p14:tracePt t="20023" x="6488113" y="1441450"/>
          <p14:tracePt t="20031" x="6513513" y="1441450"/>
          <p14:tracePt t="20039" x="6562725" y="1441450"/>
          <p14:tracePt t="20048" x="6613525" y="1441450"/>
          <p14:tracePt t="20055" x="6662738" y="1441450"/>
          <p14:tracePt t="20978" x="6688138" y="1417638"/>
          <p14:tracePt t="25327" x="6662738" y="1417638"/>
          <p14:tracePt t="25335" x="6562725" y="1441450"/>
          <p14:tracePt t="25343" x="6513513" y="1466850"/>
          <p14:tracePt t="25352" x="6464300" y="1492250"/>
          <p14:tracePt t="25359" x="6413500" y="1541463"/>
          <p14:tracePt t="25367" x="6389688" y="1566863"/>
          <p14:tracePt t="25376" x="6364288" y="1566863"/>
          <p14:tracePt t="25383" x="6338888" y="1566863"/>
          <p14:tracePt t="25394" x="6315075" y="1566863"/>
          <p14:tracePt t="25399" x="6315075" y="1590675"/>
          <p14:tracePt t="25407" x="6264275" y="1616075"/>
          <p14:tracePt t="25423" x="6215063" y="1641475"/>
          <p14:tracePt t="25432" x="6165850" y="1641475"/>
          <p14:tracePt t="25439" x="6115050" y="1665288"/>
          <p14:tracePt t="25448" x="6065838" y="1665288"/>
          <p14:tracePt t="25455" x="6040438" y="1690688"/>
          <p14:tracePt t="25464" x="5991225" y="1716088"/>
          <p14:tracePt t="25473" x="5991225" y="1739900"/>
          <p14:tracePt t="25479" x="5916613" y="1739900"/>
          <p14:tracePt t="25487" x="5867400" y="1814513"/>
          <p14:tracePt t="25495" x="5792788" y="1839913"/>
          <p14:tracePt t="25503" x="5668963" y="1939925"/>
          <p14:tracePt t="25511" x="5519738" y="2038350"/>
          <p14:tracePt t="25520" x="5295900" y="2138363"/>
          <p14:tracePt t="25526" x="5195888" y="2212975"/>
          <p14:tracePt t="25534" x="5021263" y="2336800"/>
          <p14:tracePt t="25542" x="4946650" y="2411413"/>
          <p14:tracePt t="25553" x="4822825" y="2486025"/>
          <p14:tracePt t="25559" x="4773613" y="2536825"/>
          <p14:tracePt t="25571" x="4699000" y="2586038"/>
          <p14:tracePt t="25575" x="4624388" y="2635250"/>
          <p14:tracePt t="25585" x="4624388" y="2660650"/>
          <p14:tracePt t="25591" x="4598988" y="2686050"/>
          <p14:tracePt t="25601" x="4524375" y="2735263"/>
          <p14:tracePt t="25607" x="4475163" y="2809875"/>
          <p14:tracePt t="25618" x="4449763" y="2835275"/>
          <p14:tracePt t="25623" x="4400550" y="2884488"/>
          <p14:tracePt t="25633" x="4351338" y="2959100"/>
          <p14:tracePt t="25639" x="4300538" y="2984500"/>
          <p14:tracePt t="25647" x="4300538" y="3008313"/>
          <p14:tracePt t="25655" x="4276725" y="3033713"/>
          <p14:tracePt t="25667" x="4251325" y="3059113"/>
          <p14:tracePt t="25732" x="4251325" y="3082925"/>
          <p14:tracePt t="25736" x="4251325" y="3133725"/>
          <p14:tracePt t="25743" x="4251325" y="3232150"/>
          <p14:tracePt t="25751" x="4251325" y="3332163"/>
          <p14:tracePt t="25759" x="4251325" y="3430588"/>
          <p14:tracePt t="25772" x="4251325" y="3530600"/>
          <p14:tracePt t="25775" x="4251325" y="3605213"/>
          <p14:tracePt t="25785" x="4251325" y="3654425"/>
          <p14:tracePt t="25791" x="4251325" y="3705225"/>
          <p14:tracePt t="25943" x="4176713" y="3705225"/>
          <p14:tracePt t="25951" x="4027488" y="3705225"/>
          <p14:tracePt t="25965" x="3829050" y="3705225"/>
          <p14:tracePt t="25968" x="3679825" y="3630613"/>
          <p14:tracePt t="25977" x="3479800" y="3605213"/>
          <p14:tracePt t="25983" x="3306763" y="3579813"/>
          <p14:tracePt t="25991" x="3108325" y="3556000"/>
          <p14:tracePt t="26001" x="2933700" y="3556000"/>
          <p14:tracePt t="26007" x="2784475" y="3505200"/>
          <p14:tracePt t="26015" x="2560638" y="3505200"/>
          <p14:tracePt t="26023" x="2362200" y="3505200"/>
          <p14:tracePt t="26032" x="2162175" y="3505200"/>
          <p14:tracePt t="26039" x="1963738" y="3505200"/>
          <p14:tracePt t="26053" x="1790700" y="3505200"/>
          <p14:tracePt t="26055" x="1641475" y="3505200"/>
          <p14:tracePt t="26068" x="1492250" y="3505200"/>
          <p14:tracePt t="26071" x="1417638" y="3505200"/>
          <p14:tracePt t="26079" x="1366838" y="3505200"/>
          <p14:tracePt t="26087" x="1343025" y="3505200"/>
          <p14:tracePt t="26098" x="1317625" y="3505200"/>
          <p14:tracePt t="26111" x="1292225" y="3505200"/>
          <p14:tracePt t="26127" x="1268413" y="3505200"/>
          <p14:tracePt t="26147" x="1243013" y="3505200"/>
          <p14:tracePt t="26183" x="1217613" y="3505200"/>
          <p14:tracePt t="26191" x="1193800" y="3505200"/>
          <p14:tracePt t="26199" x="1143000" y="3505200"/>
          <p14:tracePt t="26212" x="1093788" y="3505200"/>
          <p14:tracePt t="26223" x="1068388" y="3505200"/>
          <p14:tracePt t="26233" x="1019175" y="3530600"/>
          <p14:tracePt t="26239" x="993775" y="3530600"/>
          <p14:tracePt t="26248" x="969963" y="3556000"/>
          <p14:tracePt t="26255" x="919163" y="3579813"/>
          <p14:tracePt t="26264" x="844550" y="3579813"/>
          <p14:tracePt t="26271" x="820738" y="3579813"/>
          <p14:tracePt t="26279" x="769938" y="3605213"/>
          <p14:tracePt t="26287" x="720725" y="3630613"/>
          <p14:tracePt t="26295" x="646113" y="3654425"/>
          <p14:tracePt t="26311" x="622300" y="3679825"/>
          <p14:tracePt t="26319" x="596900" y="3705225"/>
          <p14:tracePt t="26327" x="571500" y="3705225"/>
          <p14:tracePt t="26343" x="547688" y="3729038"/>
          <p14:tracePt t="26359" x="522288" y="3729038"/>
          <p14:tracePt t="26367" x="496888" y="3754438"/>
          <p14:tracePt t="26399" x="473075" y="3803650"/>
          <p14:tracePt t="26410" x="447675" y="3803650"/>
          <p14:tracePt t="26416" x="422275" y="3829050"/>
          <p14:tracePt t="26423" x="398463" y="3854450"/>
          <p14:tracePt t="26432" x="373063" y="3903663"/>
          <p14:tracePt t="26442" x="347663" y="3903663"/>
          <p14:tracePt t="26448" x="323850" y="3952875"/>
          <p14:tracePt t="26455" x="273050" y="4003675"/>
          <p14:tracePt t="26464" x="223838" y="4052888"/>
          <p14:tracePt t="26471" x="174625" y="4127500"/>
          <p14:tracePt t="26479" x="149225" y="4202113"/>
          <p14:tracePt t="26487" x="123825" y="4302125"/>
          <p14:tracePt t="26495" x="49213" y="4451350"/>
          <p14:tracePt t="26503" x="0" y="4575175"/>
          <p14:tracePt t="26975" x="0" y="9771063"/>
          <p14:tracePt t="26983" x="0" y="9796463"/>
          <p14:tracePt t="26993" x="25400" y="9821863"/>
          <p14:tracePt t="26999" x="25400" y="9845675"/>
          <p14:tracePt t="27007" x="25400" y="9871075"/>
          <p14:tracePt t="27016" x="49213" y="9896475"/>
          <p14:tracePt t="27023" x="74613" y="9971088"/>
          <p14:tracePt t="27032" x="123825" y="10020300"/>
          <p14:tracePt t="27039" x="123825" y="10045700"/>
          <p14:tracePt t="27052" x="198438" y="10120313"/>
          <p14:tracePt t="27055" x="223838" y="10194925"/>
          <p14:tracePt t="27068" x="298450" y="10244138"/>
          <p14:tracePt t="27071" x="373063" y="10344150"/>
          <p14:tracePt t="27083" x="422275" y="10367963"/>
          <p14:tracePt t="27089" x="571500" y="10442575"/>
          <p14:tracePt t="27095" x="695325" y="10493375"/>
          <p14:tracePt t="27103" x="795338" y="10542588"/>
          <p14:tracePt t="27111" x="919163" y="10567988"/>
          <p14:tracePt t="27119" x="1044575" y="10591800"/>
          <p14:tracePt t="27127" x="1193800" y="10617200"/>
          <p14:tracePt t="27135" x="1392238" y="10617200"/>
          <p14:tracePt t="27144" x="1590675" y="10666413"/>
          <p14:tracePt t="27150" x="1839913" y="10691813"/>
          <p14:tracePt t="27158" x="2087563" y="10741025"/>
          <p14:tracePt t="27167" x="2362200" y="10815638"/>
          <p14:tracePt t="27178" x="2460625" y="10815638"/>
          <p14:tracePt t="27183" x="2609850" y="10815638"/>
          <p14:tracePt t="27191" x="2709863" y="10841038"/>
          <p14:tracePt t="27199" x="2759075" y="10841038"/>
          <p14:tracePt t="27211" x="2784475" y="10841038"/>
          <p14:tracePt t="27233" x="2833688" y="10841038"/>
          <p14:tracePt t="27255" x="2859088" y="10866438"/>
          <p14:tracePt t="27272" x="2933700" y="10866438"/>
          <p14:tracePt t="27279" x="3008313" y="10866438"/>
          <p14:tracePt t="27287" x="3033713" y="10890250"/>
          <p14:tracePt t="27295" x="3132138" y="10890250"/>
          <p14:tracePt t="27302" x="3232150" y="10915650"/>
          <p14:tracePt t="27311" x="3381375" y="10941050"/>
          <p14:tracePt t="27319" x="3554413" y="10941050"/>
          <p14:tracePt t="27327" x="3754438" y="10964863"/>
          <p14:tracePt t="27336" x="3952875" y="10964863"/>
          <p14:tracePt t="27343" x="4176713" y="10964863"/>
          <p14:tracePt t="27351" x="4375150" y="10964863"/>
          <p14:tracePt t="27359" x="4624388" y="10964863"/>
          <p14:tracePt t="27367" x="4872038" y="10964863"/>
          <p14:tracePt t="27375" x="5095875" y="10964863"/>
          <p14:tracePt t="27384" x="5370513" y="10964863"/>
          <p14:tracePt t="27397" x="5618163" y="11015663"/>
          <p14:tracePt t="27400" x="5842000" y="11064875"/>
          <p14:tracePt t="27407" x="5965825" y="11090275"/>
          <p14:tracePt t="27416" x="6040438" y="11090275"/>
          <p14:tracePt t="27427" x="6115050" y="11139488"/>
          <p14:tracePt t="27431" x="6165850" y="11164888"/>
          <p14:tracePt t="27439" x="6189663" y="11164888"/>
          <p14:tracePt t="27448" x="6315075" y="11214100"/>
          <p14:tracePt t="27457" x="6389688" y="11263313"/>
          <p14:tracePt t="27464" x="6488113" y="11337925"/>
          <p14:tracePt t="27474" x="6538913" y="11363325"/>
          <p14:tracePt t="27479" x="6637338" y="11412538"/>
          <p14:tracePt t="27487" x="6737350" y="11463338"/>
          <p14:tracePt t="27495" x="6737350" y="11487150"/>
          <p14:tracePt t="27503" x="6786563" y="11487150"/>
          <p14:tracePt t="27511" x="6837363" y="11512550"/>
          <p14:tracePt t="27521" x="6861175" y="11561763"/>
          <p14:tracePt t="27534" x="6886575" y="11587163"/>
          <p14:tracePt t="27542" x="6911975" y="11587163"/>
          <p14:tracePt t="27552" x="6911975" y="11612563"/>
          <p14:tracePt t="27558" x="6911975" y="11661775"/>
          <p14:tracePt t="27566" x="6911975" y="11710988"/>
          <p14:tracePt t="27574" x="6911975" y="11761788"/>
          <p14:tracePt t="27583" x="6911975" y="11811000"/>
          <p14:tracePt t="27590" x="6961188" y="11909425"/>
          <p14:tracePt t="27599" x="6985000" y="12034838"/>
          <p14:tracePt t="27606" x="6985000" y="12133263"/>
          <p14:tracePt t="27615" x="7010400" y="12282488"/>
          <p14:tracePt t="27622" x="7085013" y="12457113"/>
          <p14:tracePt t="27632" x="7110413" y="12557125"/>
          <p14:tracePt t="27638" x="7134225" y="12706350"/>
          <p14:tracePt t="27647" x="7159625" y="12830175"/>
          <p14:tracePt t="27654" x="7185025" y="12954000"/>
          <p14:tracePt t="27663" x="7185025" y="13103225"/>
          <p14:tracePt t="27670" x="7185025" y="13277850"/>
          <p14:tracePt t="27678" x="7185025" y="13427075"/>
          <p14:tracePt t="27686" x="7185025" y="13576300"/>
          <p14:tracePt t="27696" x="7185025" y="13750925"/>
          <p14:tracePt t="27702" x="7185025" y="13923963"/>
          <p14:tracePt t="27710" x="7185025" y="14098588"/>
          <p14:tracePt t="27722" x="7159625" y="14271625"/>
          <p14:tracePt t="27726" x="7159625" y="14495463"/>
          <p14:tracePt t="27734" x="7134225" y="14695488"/>
          <p14:tracePt t="27742" x="7059613" y="14893925"/>
          <p14:tracePt t="27750" x="7035800" y="15166975"/>
          <p14:tracePt t="27758" x="7010400" y="15441613"/>
          <p14:tracePt t="27766" x="6935788" y="15714663"/>
          <p14:tracePt t="27774" x="6886575" y="15987713"/>
          <p14:tracePt t="27782" x="6837363" y="16260763"/>
          <p14:tracePt t="27790" x="6786563" y="16484600"/>
          <p14:tracePt t="27800" x="6737350" y="16733838"/>
          <p14:tracePt t="27806" x="6737350" y="16857663"/>
          <p14:tracePt t="27816" x="6737350" y="16983075"/>
          <p14:tracePt t="27822" x="6688138" y="17156113"/>
          <p14:tracePt t="27834" x="6662738" y="17305338"/>
          <p14:tracePt t="27838" x="6662738" y="17430750"/>
          <p14:tracePt t="27848" x="6662738" y="17554575"/>
          <p14:tracePt t="27854" x="6662738" y="17654588"/>
          <p14:tracePt t="27866" x="6662738" y="17753013"/>
          <p14:tracePt t="27870" x="6662738" y="17827625"/>
          <p14:tracePt t="27878" x="6662738" y="17853025"/>
          <p14:tracePt t="27886" x="6662738" y="17927638"/>
          <p14:tracePt t="27895" x="6662738" y="17976850"/>
          <p14:tracePt t="27902" x="6662738" y="18002250"/>
          <p14:tracePt t="27910" x="6662738" y="18027650"/>
          <p14:tracePt t="27918" x="6662738" y="18076863"/>
          <p14:tracePt t="27928" x="6662738" y="18102263"/>
          <p14:tracePt t="27934" x="6662738" y="18176875"/>
          <p14:tracePt t="27942" x="6662738" y="18249900"/>
          <p14:tracePt t="27950" x="6662738" y="18300700"/>
          <p14:tracePt t="27965" x="6662738" y="18375313"/>
          <p14:tracePt t="27966" x="6688138" y="18473738"/>
          <p14:tracePt t="27974" x="6737350" y="18622963"/>
          <p14:tracePt t="27982" x="6811963" y="18822988"/>
          <p14:tracePt t="27990" x="6861175" y="18946813"/>
          <p14:tracePt t="27998" x="6935788" y="19096038"/>
          <p14:tracePt t="28007" x="6985000" y="19170650"/>
          <p14:tracePt t="28018" x="7059613" y="19294475"/>
          <p14:tracePt t="28022" x="7134225" y="19369088"/>
          <p14:tracePt t="28030" x="7208838" y="19443700"/>
          <p14:tracePt t="28038" x="7334250" y="19543713"/>
          <p14:tracePt t="28047" x="7458075" y="19643725"/>
          <p14:tracePt t="28054" x="7581900" y="19667538"/>
          <p14:tracePt t="28064" x="7756525" y="19767550"/>
          <p14:tracePt t="28070" x="7954963" y="19891375"/>
          <p14:tracePt t="28078" x="8253413" y="19942175"/>
          <p14:tracePt t="28086" x="8551863" y="19965988"/>
          <p14:tracePt t="28094" x="8974138" y="20016788"/>
          <p14:tracePt t="28102" x="9471025" y="20066000"/>
          <p14:tracePt t="28110" x="10242550" y="20091400"/>
          <p14:tracePt t="28118" x="11037888" y="20091400"/>
          <p14:tracePt t="28126" x="12057063" y="20091400"/>
          <p14:tracePt t="28134" x="12927013" y="20091400"/>
          <p14:tracePt t="28144" x="13871575" y="20091400"/>
          <p14:tracePt t="28150" x="14766925" y="20091400"/>
          <p14:tracePt t="28158" x="15438438" y="20091400"/>
          <p14:tracePt t="28166" x="16035338" y="20091400"/>
          <p14:tracePt t="28175" x="16532225" y="20091400"/>
          <p14:tracePt t="28182" x="16930688" y="20091400"/>
          <p14:tracePt t="28190" x="17302163" y="20091400"/>
          <p14:tracePt t="28198" x="17626013" y="20091400"/>
          <p14:tracePt t="28208" x="17924463" y="20091400"/>
          <p14:tracePt t="28214" x="18173700" y="20091400"/>
          <p14:tracePt t="28222" x="18470563" y="20091400"/>
          <p14:tracePt t="28230" x="18819813" y="20091400"/>
          <p14:tracePt t="28238" x="19142075" y="20091400"/>
          <p14:tracePt t="28247" x="19638963" y="20091400"/>
          <p14:tracePt t="28254" x="20261263" y="20091400"/>
          <p14:tracePt t="28263" x="20858163" y="20091400"/>
          <p14:tracePt t="28270" x="21529675" y="20091400"/>
          <p14:tracePt t="28278" x="22225000" y="20091400"/>
          <p14:tracePt t="28286" x="22847300" y="20040600"/>
          <p14:tracePt t="28294" x="23442613" y="19942175"/>
          <p14:tracePt t="28303" x="23915688" y="19842163"/>
          <p14:tracePt t="28310" x="24314150" y="19718338"/>
          <p14:tracePt t="28318" x="24711025" y="19618325"/>
          <p14:tracePt t="28326" x="25133300" y="19494500"/>
          <p14:tracePt t="28334" x="25457150" y="19419888"/>
          <p14:tracePt t="28342" x="25755600" y="19345275"/>
          <p14:tracePt t="28350" x="26028650" y="19245263"/>
          <p14:tracePt t="28358" x="26177875" y="19219863"/>
          <p14:tracePt t="28367" x="26352500" y="19145250"/>
          <p14:tracePt t="28374" x="26501725" y="19096038"/>
          <p14:tracePt t="28382" x="26650950" y="18972213"/>
          <p14:tracePt t="28390" x="26700163" y="18946813"/>
          <p14:tracePt t="28398" x="26774775" y="18846800"/>
          <p14:tracePt t="28406" x="26898600" y="18722975"/>
          <p14:tracePt t="28415" x="26998613" y="18573750"/>
          <p14:tracePt t="28422" x="27147838" y="18424525"/>
          <p14:tracePt t="28431" x="27297063" y="18275300"/>
          <p14:tracePt t="28438" x="27495500" y="18151475"/>
          <p14:tracePt t="28447" x="27670125" y="18002250"/>
          <p14:tracePt t="28456" x="27819350" y="17902238"/>
          <p14:tracePt t="28463" x="27992388" y="17778413"/>
          <p14:tracePt t="28470" x="28192413" y="17629188"/>
          <p14:tracePt t="28478" x="28365450" y="17454563"/>
          <p14:tracePt t="28486" x="28589288" y="17281525"/>
          <p14:tracePt t="28494" x="28838525" y="17057688"/>
          <p14:tracePt t="28504" x="29136975" y="16759238"/>
          <p14:tracePt t="28510" x="29459238" y="16435388"/>
          <p14:tracePt t="28520" x="29633863" y="16162338"/>
          <p14:tracePt t="28526" x="29857700" y="15863888"/>
          <p14:tracePt t="28534" x="30056138" y="15490825"/>
          <p14:tracePt t="28542" x="30205363" y="15117763"/>
          <p14:tracePt t="28614" x="30006925" y="11239500"/>
          <p14:tracePt t="28622" x="29857700" y="10866438"/>
          <p14:tracePt t="28630" x="29708475" y="10567988"/>
          <p14:tracePt t="28638" x="29633863" y="10418763"/>
          <p14:tracePt t="28648" x="29533850" y="10169525"/>
          <p14:tracePt t="28654" x="29459238" y="9971088"/>
          <p14:tracePt t="28664" x="29435425" y="9771063"/>
          <p14:tracePt t="28670" x="29360813" y="9548813"/>
          <p14:tracePt t="28678" x="29286200" y="9374188"/>
          <p14:tracePt t="28686" x="29235400" y="9175750"/>
          <p14:tracePt t="28694" x="29136975" y="9001125"/>
          <p14:tracePt t="28702" x="29011563" y="8802688"/>
          <p14:tracePt t="28710" x="28936950" y="8677275"/>
          <p14:tracePt t="28718" x="28862338" y="8553450"/>
          <p14:tracePt t="28726" x="28713113" y="8404225"/>
          <p14:tracePt t="28734" x="28638500" y="8280400"/>
          <p14:tracePt t="28742" x="28514675" y="8154988"/>
          <p14:tracePt t="28750" x="28390850" y="8005763"/>
          <p14:tracePt t="28758" x="28290838" y="7907338"/>
          <p14:tracePt t="28766" x="28117800" y="7781925"/>
          <p14:tracePt t="28774" x="27968575" y="7683500"/>
          <p14:tracePt t="28782" x="27768550" y="7534275"/>
          <p14:tracePt t="28790" x="27619325" y="7434263"/>
          <p14:tracePt t="28798" x="27495500" y="7335838"/>
          <p14:tracePt t="28806" x="27420888" y="7261225"/>
          <p14:tracePt t="28814" x="27395488" y="7235825"/>
          <p14:tracePt t="28822" x="27346275" y="7210425"/>
          <p14:tracePt t="28830" x="27346275" y="7186613"/>
          <p14:tracePt t="28838" x="27297063" y="7186613"/>
          <p14:tracePt t="28846" x="27297063" y="7161213"/>
          <p14:tracePt t="28854" x="27271663" y="7161213"/>
          <p14:tracePt t="28862" x="27246263" y="7135813"/>
          <p14:tracePt t="28870" x="27222450" y="7112000"/>
          <p14:tracePt t="28877" x="27171650" y="7112000"/>
          <p14:tracePt t="28894" x="27171650" y="7086600"/>
          <p14:tracePt t="28902" x="27147838" y="7086600"/>
          <p14:tracePt t="28918" x="27122438" y="7086600"/>
          <p14:tracePt t="28934" x="27098625" y="7061200"/>
          <p14:tracePt t="28966" x="27073225" y="7061200"/>
          <p14:tracePt t="28977" x="27047825" y="7061200"/>
          <p14:tracePt t="28982" x="27024013" y="7061200"/>
          <p14:tracePt t="28990" x="26998613" y="7061200"/>
          <p14:tracePt t="28998" x="26973213" y="7061200"/>
          <p14:tracePt t="29009" x="26949400" y="7037388"/>
          <p14:tracePt t="29030" x="26924000" y="7037388"/>
          <p14:tracePt t="29047" x="26898600" y="7037388"/>
          <p14:tracePt t="29063" x="26874788" y="7037388"/>
          <p14:tracePt t="29078" x="26849388" y="7037388"/>
          <p14:tracePt t="29094" x="26823988" y="7037388"/>
          <p14:tracePt t="29102" x="26800175" y="7037388"/>
          <p14:tracePt t="29118" x="26725563" y="7037388"/>
          <p14:tracePt t="29126" x="26674763" y="7011988"/>
          <p14:tracePt t="29134" x="26525538" y="6962775"/>
          <p14:tracePt t="29145" x="26277888" y="6911975"/>
          <p14:tracePt t="29150" x="25904825" y="6888163"/>
          <p14:tracePt t="29158" x="25233313" y="6788150"/>
          <p14:tracePt t="29167" x="24015700" y="6688138"/>
          <p14:tracePt t="29176" x="22572663" y="6538913"/>
          <p14:tracePt t="29182" x="20808950" y="6440488"/>
          <p14:tracePt t="29190" x="18670588" y="6440488"/>
          <p14:tracePt t="29198" x="16706850" y="6315075"/>
          <p14:tracePt t="29209" x="14568488" y="6315075"/>
          <p14:tracePt t="29215" x="12679363" y="6315075"/>
          <p14:tracePt t="29225" x="10937875" y="6315075"/>
          <p14:tracePt t="29231" x="9596438" y="6315075"/>
          <p14:tracePt t="29241" x="8651875" y="6315075"/>
          <p14:tracePt t="29247" x="7831138" y="6315075"/>
          <p14:tracePt t="29254" x="7283450" y="6315075"/>
          <p14:tracePt t="29264" x="6688138" y="6315075"/>
          <p14:tracePt t="29270" x="6140450" y="6315075"/>
          <p14:tracePt t="29278" x="5718175" y="6315075"/>
          <p14:tracePt t="29286" x="5245100" y="6315075"/>
          <p14:tracePt t="29294" x="4972050" y="6315075"/>
          <p14:tracePt t="29302" x="4673600" y="6340475"/>
          <p14:tracePt t="29310" x="4475163" y="6389688"/>
          <p14:tracePt t="29318" x="4300538" y="6440488"/>
          <p14:tracePt t="29335" x="4202113" y="6489700"/>
          <p14:tracePt t="29342" x="4151313" y="6515100"/>
          <p14:tracePt t="29351" x="4127500" y="6538913"/>
          <p14:tracePt t="29358" x="4127500" y="6564313"/>
          <p14:tracePt t="29367" x="4102100" y="6589713"/>
          <p14:tracePt t="29374" x="4102100" y="6613525"/>
          <p14:tracePt t="29382" x="4076700" y="6638925"/>
          <p14:tracePt t="29390" x="4027488" y="6688138"/>
          <p14:tracePt t="29398" x="3952875" y="6837363"/>
          <p14:tracePt t="29406" x="3829050" y="7011988"/>
          <p14:tracePt t="29416" x="3703638" y="7285038"/>
          <p14:tracePt t="29422" x="3505200" y="7658100"/>
          <p14:tracePt t="29431" x="3281363" y="8205788"/>
          <p14:tracePt t="29438" x="2982913" y="8802688"/>
          <p14:tracePt t="29447" x="2735263" y="9548813"/>
          <p14:tracePt t="29458" x="2511425" y="10418763"/>
          <p14:tracePt t="29463" x="2311400" y="11039475"/>
          <p14:tracePt t="29470" x="2162175" y="11587163"/>
          <p14:tracePt t="29478" x="2138363" y="11909425"/>
          <p14:tracePt t="29486" x="2087563" y="12184063"/>
          <p14:tracePt t="29494" x="2012950" y="12382500"/>
          <p14:tracePt t="29502" x="1963738" y="12557125"/>
          <p14:tracePt t="29510" x="1865313" y="12780963"/>
          <p14:tracePt t="29519" x="1814513" y="12979400"/>
          <p14:tracePt t="29526" x="1690688" y="13228638"/>
          <p14:tracePt t="29534" x="1541463" y="13576300"/>
          <p14:tracePt t="29542" x="1317625" y="13973175"/>
          <p14:tracePt t="29551" x="1143000" y="14247813"/>
          <p14:tracePt t="29558" x="969963" y="14570075"/>
          <p14:tracePt t="29567" x="844550" y="14819313"/>
          <p14:tracePt t="29575" x="695325" y="15092363"/>
          <p14:tracePt t="29585" x="622300" y="15292388"/>
          <p14:tracePt t="29591" x="571500" y="15441613"/>
          <p14:tracePt t="29600" x="571500" y="15465425"/>
          <p14:tracePt t="29607" x="571500" y="15516225"/>
          <p14:tracePt t="29771" x="571500" y="15465425"/>
          <p14:tracePt t="29775" x="571500" y="15441613"/>
          <p14:tracePt t="29783" x="622300" y="15316200"/>
          <p14:tracePt t="29791" x="646113" y="15117763"/>
          <p14:tracePt t="29804" x="671513" y="14844713"/>
          <p14:tracePt t="29807" x="746125" y="14546263"/>
          <p14:tracePt t="29816" x="769938" y="14247813"/>
          <p14:tracePt t="29823" x="795338" y="13900150"/>
          <p14:tracePt t="29837" x="869950" y="13601700"/>
          <p14:tracePt t="29840" x="895350" y="13252450"/>
          <p14:tracePt t="29850" x="895350" y="12954000"/>
          <p14:tracePt t="29855" x="895350" y="12755563"/>
          <p14:tracePt t="29867" x="895350" y="12557125"/>
          <p14:tracePt t="29871" x="895350" y="12382500"/>
          <p14:tracePt t="29879" x="895350" y="12282488"/>
          <p14:tracePt t="29888" x="895350" y="12207875"/>
          <p14:tracePt t="29903" x="895350" y="12184063"/>
          <p14:tracePt t="30135" x="895350" y="12158663"/>
          <p14:tracePt t="30145" x="895350" y="12133263"/>
          <p14:tracePt t="30151" x="944563" y="12133263"/>
          <p14:tracePt t="30160" x="993775" y="12109450"/>
          <p14:tracePt t="30167" x="1068388" y="12084050"/>
          <p14:tracePt t="30179" x="1093788" y="12084050"/>
          <p14:tracePt t="30184" x="1143000" y="12058650"/>
          <p14:tracePt t="30211" x="1168400" y="12058650"/>
          <p14:tracePt t="30232" x="1168400" y="12034838"/>
          <p14:tracePt t="31151" x="1193800" y="12034838"/>
          <p14:tracePt t="31159" x="1217613" y="12034838"/>
          <p14:tracePt t="31178" x="1268413" y="12034838"/>
          <p14:tracePt t="31183" x="1292225" y="12034838"/>
          <p14:tracePt t="31191" x="1366838" y="12034838"/>
          <p14:tracePt t="31199" x="1441450" y="12058650"/>
          <p14:tracePt t="31209" x="1566863" y="12058650"/>
          <p14:tracePt t="31215" x="1616075" y="12058650"/>
          <p14:tracePt t="31222" x="1716088" y="12084050"/>
          <p14:tracePt t="31231" x="1790700" y="12084050"/>
          <p14:tracePt t="31240" x="1889125" y="12109450"/>
          <p14:tracePt t="31247" x="1963738" y="12109450"/>
          <p14:tracePt t="31254" x="1989138" y="12109450"/>
          <p14:tracePt t="31263" x="2063750" y="12109450"/>
          <p14:tracePt t="31270" x="2138363" y="12158663"/>
          <p14:tracePt t="31286" x="2162175" y="12158663"/>
          <p14:tracePt t="31294" x="2212975" y="12158663"/>
          <p14:tracePt t="31310" x="2236788" y="12158663"/>
          <p14:tracePt t="31334" x="2287588" y="12158663"/>
          <p14:tracePt t="31350" x="2336800" y="12158663"/>
          <p14:tracePt t="31366" x="2362200" y="12158663"/>
          <p14:tracePt t="31382" x="2386013" y="12158663"/>
          <p14:tracePt t="31398" x="2411413" y="12158663"/>
          <p14:tracePt t="31408" x="2436813" y="12158663"/>
          <p14:tracePt t="31414" x="2460625" y="12158663"/>
          <p14:tracePt t="31422" x="2486025" y="12158663"/>
          <p14:tracePt t="31431" x="2511425" y="12158663"/>
          <p14:tracePt t="31439" x="2560638" y="12158663"/>
          <p14:tracePt t="31447" x="2586038" y="12158663"/>
          <p14:tracePt t="31454" x="2635250" y="12158663"/>
          <p14:tracePt t="31470" x="2709863" y="12133263"/>
          <p14:tracePt t="31486" x="2759075" y="12133263"/>
          <p14:tracePt t="31502" x="2809875" y="12133263"/>
          <p14:tracePt t="31510" x="2859088" y="12109450"/>
          <p14:tracePt t="31519" x="2859088" y="12084050"/>
          <p14:tracePt t="31534" x="2908300" y="12084050"/>
          <p14:tracePt t="31542" x="2959100" y="12084050"/>
          <p14:tracePt t="31558" x="3008313" y="12084050"/>
          <p14:tracePt t="31566" x="3033713" y="12084050"/>
          <p14:tracePt t="31574" x="3082925" y="12058650"/>
          <p14:tracePt t="31590" x="3108325" y="12034838"/>
          <p14:tracePt t="31614" x="3157538" y="12034838"/>
          <p14:tracePt t="31622" x="3181350" y="12009438"/>
          <p14:tracePt t="31687" x="3232150" y="12009438"/>
          <p14:tracePt t="31695" x="3281363" y="12009438"/>
          <p14:tracePt t="31722" x="3330575" y="11984038"/>
          <p14:tracePt t="31751" x="3355975" y="11984038"/>
          <p14:tracePt t="31775" x="3381375" y="11984038"/>
          <p14:tracePt t="31783" x="3430588" y="11984038"/>
          <p14:tracePt t="31802" x="3455988" y="11984038"/>
          <p14:tracePt t="31807" x="3505200" y="11984038"/>
          <p14:tracePt t="31816" x="3505200" y="11960225"/>
          <p14:tracePt t="31823" x="3554413" y="11960225"/>
          <p14:tracePt t="31835" x="3579813" y="11960225"/>
          <p14:tracePt t="31839" x="3629025" y="11960225"/>
          <p14:tracePt t="31851" x="3654425" y="11934825"/>
          <p14:tracePt t="31869" x="3679825" y="11934825"/>
          <p14:tracePt t="31871" x="3703638" y="11934825"/>
          <p14:tracePt t="31882" x="3729038" y="11934825"/>
          <p14:tracePt t="31887" x="3778250" y="11909425"/>
          <p14:tracePt t="31898" x="3803650" y="11909425"/>
          <p14:tracePt t="31903" x="3878263" y="11885613"/>
          <p14:tracePt t="31911" x="3903663" y="11885613"/>
          <p14:tracePt t="31919" x="3952875" y="11885613"/>
          <p14:tracePt t="31931" x="4002088" y="11885613"/>
          <p14:tracePt t="31935" x="4076700" y="11885613"/>
          <p14:tracePt t="31943" x="4151313" y="11885613"/>
          <p14:tracePt t="31951" x="4202113" y="11885613"/>
          <p14:tracePt t="31967" x="4325938" y="11834813"/>
          <p14:tracePt t="31976" x="4375150" y="11834813"/>
          <p14:tracePt t="31984" x="4424363" y="11834813"/>
          <p14:tracePt t="31992" x="4498975" y="11834813"/>
          <p14:tracePt t="31999" x="4549775" y="11834813"/>
          <p14:tracePt t="32006" x="4598988" y="11811000"/>
          <p14:tracePt t="32014" x="4648200" y="11811000"/>
          <p14:tracePt t="32022" x="4699000" y="11811000"/>
          <p14:tracePt t="32031" x="4722813" y="11811000"/>
          <p14:tracePt t="32038" x="4773613" y="11811000"/>
          <p14:tracePt t="32047" x="4797425" y="11811000"/>
          <p14:tracePt t="32054" x="4797425" y="11785600"/>
          <p14:tracePt t="32080" x="4848225" y="11785600"/>
          <p14:tracePt t="32127" x="4872038" y="11785600"/>
          <p14:tracePt t="32146" x="4922838" y="11785600"/>
          <p14:tracePt t="32167" x="4946650" y="11785600"/>
          <p14:tracePt t="32183" x="4997450" y="11761788"/>
          <p14:tracePt t="32191" x="5021263" y="11761788"/>
          <p14:tracePt t="32212" x="5072063" y="11761788"/>
          <p14:tracePt t="32215" x="5095875" y="11761788"/>
          <p14:tracePt t="32223" x="5146675" y="11761788"/>
          <p14:tracePt t="32233" x="5170488" y="11761788"/>
          <p14:tracePt t="32240" x="5245100" y="11761788"/>
          <p14:tracePt t="32248" x="5345113" y="11761788"/>
          <p14:tracePt t="32255" x="5370513" y="11761788"/>
          <p14:tracePt t="32263" x="5445125" y="11761788"/>
          <p14:tracePt t="32272" x="5468938" y="11761788"/>
          <p14:tracePt t="32279" x="5519738" y="11761788"/>
          <p14:tracePt t="32287" x="5543550" y="11761788"/>
          <p14:tracePt t="32295" x="5568950" y="11761788"/>
          <p14:tracePt t="32303" x="5594350" y="11761788"/>
          <p14:tracePt t="32311" x="5618163" y="11761788"/>
          <p14:tracePt t="32327" x="5668963" y="11761788"/>
          <p14:tracePt t="32335" x="5692775" y="11761788"/>
          <p14:tracePt t="32359" x="5718175" y="11761788"/>
          <p14:tracePt t="32639" x="5767388" y="11761788"/>
          <p14:tracePt t="32663" x="5792788" y="11785600"/>
          <p14:tracePt t="32671" x="5816600" y="11785600"/>
          <p14:tracePt t="32679" x="5842000" y="11811000"/>
          <p14:tracePt t="32687" x="5867400" y="11811000"/>
          <p14:tracePt t="32695" x="5916613" y="11834813"/>
          <p14:tracePt t="32711" x="5942013" y="11834813"/>
          <p14:tracePt t="32733" x="5991225" y="11860213"/>
          <p14:tracePt t="32775" x="6016625" y="11885613"/>
          <p14:tracePt t="33575" x="5991225" y="11860213"/>
          <p14:tracePt t="33586" x="5942013" y="11860213"/>
          <p14:tracePt t="33591" x="5916613" y="11860213"/>
          <p14:tracePt t="33599" x="5916613" y="11834813"/>
          <p14:tracePt t="33639" x="5867400" y="11834813"/>
          <p14:tracePt t="33666" x="5842000" y="11834813"/>
          <p14:tracePt t="33679" x="5792788" y="11834813"/>
          <p14:tracePt t="33687" x="5741988" y="11834813"/>
          <p14:tracePt t="33695" x="5643563" y="11834813"/>
          <p14:tracePt t="33703" x="5568950" y="11834813"/>
          <p14:tracePt t="33711" x="5519738" y="11834813"/>
          <p14:tracePt t="33719" x="5468938" y="11860213"/>
          <p14:tracePt t="33727" x="5419725" y="11885613"/>
          <p14:tracePt t="33735" x="5370513" y="11909425"/>
          <p14:tracePt t="33743" x="5345113" y="11934825"/>
          <p14:tracePt t="33751" x="5295900" y="11960225"/>
          <p14:tracePt t="33759" x="5245100" y="11960225"/>
          <p14:tracePt t="33770" x="5221288" y="11960225"/>
          <p14:tracePt t="33775" x="5195888" y="12009438"/>
          <p14:tracePt t="33786" x="5146675" y="12009438"/>
          <p14:tracePt t="34194" x="5121275" y="12009438"/>
          <p14:tracePt t="34199" x="5095875" y="12034838"/>
          <p14:tracePt t="34212" x="5072063" y="12034838"/>
          <p14:tracePt t="34215" x="5046663" y="12034838"/>
          <p14:tracePt t="34229" x="4972050" y="12084050"/>
          <p14:tracePt t="34232" x="4922838" y="12109450"/>
          <p14:tracePt t="34241" x="4797425" y="12109450"/>
          <p14:tracePt t="34246" x="4648200" y="12133263"/>
          <p14:tracePt t="34254" x="4524375" y="12184063"/>
          <p14:tracePt t="34262" x="4351338" y="12184063"/>
          <p14:tracePt t="34270" x="4202113" y="12207875"/>
          <p14:tracePt t="34278" x="4076700" y="12207875"/>
          <p14:tracePt t="34286" x="3978275" y="12207875"/>
          <p14:tracePt t="34294" x="3903663" y="12207875"/>
          <p14:tracePt t="34303" x="3829050" y="12207875"/>
          <p14:tracePt t="34311" x="3778250" y="12207875"/>
          <p14:tracePt t="34319" x="3703638" y="12233275"/>
          <p14:tracePt t="34327" x="3679825" y="12233275"/>
          <p14:tracePt t="34335" x="3654425" y="12233275"/>
          <p14:tracePt t="34343" x="3605213" y="12258675"/>
          <p14:tracePt t="34352" x="3554413" y="12258675"/>
          <p14:tracePt t="34359" x="3530600" y="12258675"/>
          <p14:tracePt t="34367" x="3479800" y="12282488"/>
          <p14:tracePt t="34375" x="3455988" y="12282488"/>
          <p14:tracePt t="34383" x="3430588" y="12282488"/>
          <p14:tracePt t="34394" x="3381375" y="12282488"/>
          <p14:tracePt t="34399" x="3330575" y="12307888"/>
          <p14:tracePt t="34407" x="3281363" y="12307888"/>
          <p14:tracePt t="34416" x="3255963" y="12333288"/>
          <p14:tracePt t="34427" x="3206750" y="12333288"/>
          <p14:tracePt t="34431" x="3181350" y="12333288"/>
          <p14:tracePt t="34439" x="3132138" y="12357100"/>
          <p14:tracePt t="34448" x="3108325" y="12382500"/>
          <p14:tracePt t="34458" x="3082925" y="12382500"/>
          <p14:tracePt t="34465" x="3033713" y="12382500"/>
          <p14:tracePt t="34471" x="2959100" y="12382500"/>
          <p14:tracePt t="34479" x="2884488" y="12431713"/>
          <p14:tracePt t="34487" x="2859088" y="12431713"/>
          <p14:tracePt t="34495" x="2809875" y="12457113"/>
          <p14:tracePt t="34504" x="2735263" y="12482513"/>
          <p14:tracePt t="34511" x="2660650" y="12482513"/>
          <p14:tracePt t="34518" x="2635250" y="12506325"/>
          <p14:tracePt t="34526" x="2560638" y="12531725"/>
          <p14:tracePt t="34536" x="2535238" y="12531725"/>
          <p14:tracePt t="34542" x="2486025" y="12557125"/>
          <p14:tracePt t="34558" x="2411413" y="12580938"/>
          <p14:tracePt t="34574" x="2386013" y="12580938"/>
          <p14:tracePt t="34591" x="2336800" y="12580938"/>
          <p14:tracePt t="34607" x="2311400" y="12580938"/>
          <p14:tracePt t="34623" x="2262188" y="12580938"/>
          <p14:tracePt t="34639" x="2262188" y="12606338"/>
          <p14:tracePt t="34733" x="2236788" y="12606338"/>
          <p14:tracePt t="34743" x="2236788" y="12580938"/>
          <p14:tracePt t="34759" x="2236788" y="12557125"/>
          <p14:tracePt t="34770" x="2212975" y="12557125"/>
          <p14:tracePt t="34783" x="2212975" y="12531725"/>
          <p14:tracePt t="34791" x="2212975" y="12506325"/>
          <p14:tracePt t="34804" x="2187575" y="12506325"/>
          <p14:tracePt t="34807" x="2162175" y="12482513"/>
          <p14:tracePt t="34817" x="2138363" y="12457113"/>
          <p14:tracePt t="34823" x="2112963" y="12457113"/>
          <p14:tracePt t="34837" x="2063750" y="12407900"/>
          <p14:tracePt t="34839" x="2012950" y="12382500"/>
          <p14:tracePt t="34852" x="1989138" y="12382500"/>
          <p14:tracePt t="34855" x="1938338" y="12307888"/>
          <p14:tracePt t="34868" x="1889125" y="12307888"/>
          <p14:tracePt t="34871" x="1839913" y="12282488"/>
          <p14:tracePt t="34879" x="1790700" y="12258675"/>
          <p14:tracePt t="34887" x="1739900" y="12233275"/>
          <p14:tracePt t="34904" x="1716088" y="12233275"/>
          <p14:tracePt t="35031" x="1716088" y="12207875"/>
          <p14:tracePt t="35039" x="1814513" y="12207875"/>
          <p14:tracePt t="35047" x="1963738" y="12184063"/>
          <p14:tracePt t="35055" x="2162175" y="12133263"/>
          <p14:tracePt t="35063" x="2311400" y="12109450"/>
          <p14:tracePt t="35071" x="2436813" y="12109450"/>
          <p14:tracePt t="35079" x="2586038" y="12084050"/>
          <p14:tracePt t="35087" x="2684463" y="12058650"/>
          <p14:tracePt t="35095" x="2759075" y="12058650"/>
          <p14:tracePt t="35103" x="2859088" y="12058650"/>
          <p14:tracePt t="35111" x="2908300" y="12034838"/>
          <p14:tracePt t="35120" x="2959100" y="12034838"/>
          <p14:tracePt t="35127" x="3033713" y="12034838"/>
          <p14:tracePt t="35135" x="3108325" y="12034838"/>
          <p14:tracePt t="35148" x="3232150" y="12034838"/>
          <p14:tracePt t="35151" x="3381375" y="12034838"/>
          <p14:tracePt t="35161" x="3579813" y="12034838"/>
          <p14:tracePt t="35167" x="3852863" y="12034838"/>
          <p14:tracePt t="35177" x="4052888" y="12034838"/>
          <p14:tracePt t="35183" x="4251325" y="12034838"/>
          <p14:tracePt t="35191" x="4449763" y="12034838"/>
          <p14:tracePt t="35199" x="4598988" y="12034838"/>
          <p14:tracePt t="35211" x="4673600" y="12034838"/>
          <p14:tracePt t="35215" x="4699000" y="12034838"/>
          <p14:tracePt t="35223" x="4748213" y="12034838"/>
          <p14:tracePt t="35232" x="4773613" y="12034838"/>
          <p14:tracePt t="35242" x="4797425" y="12034838"/>
          <p14:tracePt t="35248" x="4822825" y="12034838"/>
          <p14:tracePt t="35289" x="4848225" y="12034838"/>
          <p14:tracePt t="35754" x="4822825" y="12034838"/>
          <p14:tracePt t="35759" x="4773613" y="12034838"/>
          <p14:tracePt t="35770" x="4748213" y="12034838"/>
          <p14:tracePt t="35775" x="4699000" y="12034838"/>
          <p14:tracePt t="35786" x="4624388" y="12034838"/>
          <p14:tracePt t="35791" x="4573588" y="12034838"/>
          <p14:tracePt t="35801" x="4498975" y="12034838"/>
          <p14:tracePt t="35807" x="4400550" y="12058650"/>
          <p14:tracePt t="35816" x="4300538" y="12058650"/>
          <p14:tracePt t="35823" x="4176713" y="12058650"/>
          <p14:tracePt t="35837" x="3978275" y="12058650"/>
          <p14:tracePt t="35839" x="3803650" y="12109450"/>
          <p14:tracePt t="35850" x="3579813" y="12133263"/>
          <p14:tracePt t="35855" x="3455988" y="12158663"/>
          <p14:tracePt t="35868" x="3306763" y="12184063"/>
          <p14:tracePt t="35871" x="3232150" y="12184063"/>
          <p14:tracePt t="35879" x="3157538" y="12233275"/>
          <p14:tracePt t="35887" x="3057525" y="12233275"/>
          <p14:tracePt t="35899" x="3008313" y="12258675"/>
          <p14:tracePt t="35903" x="2959100" y="12258675"/>
          <p14:tracePt t="35911" x="2859088" y="12258675"/>
          <p14:tracePt t="35919" x="2809875" y="12258675"/>
          <p14:tracePt t="35930" x="2735263" y="12258675"/>
          <p14:tracePt t="35935" x="2660650" y="12258675"/>
          <p14:tracePt t="35943" x="2586038" y="12282488"/>
          <p14:tracePt t="35951" x="2560638" y="12282488"/>
          <p14:tracePt t="35968" x="2460625" y="12307888"/>
          <p14:tracePt t="35983" x="2411413" y="12307888"/>
          <p14:tracePt t="36023" x="2386013" y="12307888"/>
          <p14:tracePt t="36031" x="2386013" y="12333288"/>
          <p14:tracePt t="36055" x="2336800" y="12333288"/>
          <p14:tracePt t="36071" x="2311400" y="12333288"/>
          <p14:tracePt t="36087" x="2262188" y="12357100"/>
          <p14:tracePt t="36103" x="2236788" y="12357100"/>
          <p14:tracePt t="36111" x="2187575" y="12357100"/>
          <p14:tracePt t="36119" x="2138363" y="12357100"/>
          <p14:tracePt t="36130" x="2112963" y="12357100"/>
          <p14:tracePt t="36135" x="2087563" y="12357100"/>
          <p14:tracePt t="36147" x="1989138" y="12407900"/>
          <p14:tracePt t="36151" x="1963738" y="12431713"/>
          <p14:tracePt t="36159" x="1914525" y="12431713"/>
          <p14:tracePt t="36167" x="1839913" y="12431713"/>
          <p14:tracePt t="36176" x="1814513" y="12431713"/>
          <p14:tracePt t="36183" x="1739900" y="12431713"/>
          <p14:tracePt t="36191" x="1690688" y="12457113"/>
          <p14:tracePt t="36198" x="1641475" y="12482513"/>
          <p14:tracePt t="36209" x="1616075" y="12482513"/>
          <p14:tracePt t="36215" x="1541463" y="12506325"/>
          <p14:tracePt t="36222" x="1516063" y="12531725"/>
          <p14:tracePt t="36230" x="1441450" y="12557125"/>
          <p14:tracePt t="36247" x="1366838" y="12557125"/>
          <p14:tracePt t="36254" x="1343025" y="12580938"/>
          <p14:tracePt t="36262" x="1317625" y="12580938"/>
          <p14:tracePt t="36290" x="1292225" y="12606338"/>
          <p14:tracePt t="36543" x="1343025" y="12606338"/>
          <p14:tracePt t="36552" x="1366838" y="12606338"/>
          <p14:tracePt t="36559" x="1417638" y="12606338"/>
          <p14:tracePt t="36568" x="1492250" y="12606338"/>
          <p14:tracePt t="36575" x="1566863" y="12606338"/>
          <p14:tracePt t="36585" x="1665288" y="12580938"/>
          <p14:tracePt t="36591" x="1765300" y="12580938"/>
          <p14:tracePt t="36601" x="1839913" y="12580938"/>
          <p14:tracePt t="36607" x="1914525" y="12557125"/>
          <p14:tracePt t="36619" x="1963738" y="12557125"/>
          <p14:tracePt t="36623" x="2038350" y="12531725"/>
          <p14:tracePt t="36647" x="2063750" y="12531725"/>
          <p14:tracePt t="36655" x="2087563" y="12531725"/>
          <p14:tracePt t="36679" x="2112963" y="12531725"/>
          <p14:tracePt t="36687" x="2138363" y="12531725"/>
          <p14:tracePt t="36695" x="2162175" y="12531725"/>
          <p14:tracePt t="36719" x="2187575" y="12531725"/>
          <p14:tracePt t="36728" x="2212975" y="12506325"/>
          <p14:tracePt t="36791" x="2236788" y="12506325"/>
          <p14:tracePt t="36836" x="2262188" y="12482513"/>
          <p14:tracePt t="36871" x="2287588" y="12482513"/>
          <p14:tracePt t="36887" x="2311400" y="12482513"/>
          <p14:tracePt t="36896" x="2311400" y="12457113"/>
          <p14:tracePt t="36916" x="2336800" y="12457113"/>
          <p14:tracePt t="36919" x="2386013" y="12431713"/>
          <p14:tracePt t="36929" x="2386013" y="12407900"/>
          <p14:tracePt t="36935" x="2411413" y="12407900"/>
          <p14:tracePt t="36950" x="2460625" y="12407900"/>
          <p14:tracePt t="36964" x="2486025" y="12407900"/>
          <p14:tracePt t="36967" x="2511425" y="12407900"/>
          <p14:tracePt t="36975" x="2535238" y="12407900"/>
          <p14:tracePt t="36983" x="2535238" y="12382500"/>
          <p14:tracePt t="36991" x="2560638" y="12382500"/>
          <p14:tracePt t="36999" x="2586038" y="12382500"/>
          <p14:tracePt t="37007" x="2609850" y="12357100"/>
          <p14:tracePt t="37047" x="2635250" y="12357100"/>
          <p14:tracePt t="37055" x="2660650" y="12333288"/>
          <p14:tracePt t="37135" x="2684463" y="12333288"/>
          <p14:tracePt t="37199" x="2709863" y="12333288"/>
          <p14:tracePt t="37209" x="2709863" y="12307888"/>
          <p14:tracePt t="37214" x="2784475" y="12282488"/>
          <p14:tracePt t="37223" x="2833688" y="12233275"/>
          <p14:tracePt t="37231" x="2859088" y="12207875"/>
          <p14:tracePt t="37239" x="2859088" y="12184063"/>
          <p14:tracePt t="37248" x="2884488" y="12184063"/>
          <p14:tracePt t="37294" x="2859088" y="12158663"/>
          <p14:tracePt t="37439" x="2833688" y="12184063"/>
          <p14:tracePt t="37447" x="2833688" y="12258675"/>
          <p14:tracePt t="37455" x="2982913" y="12258675"/>
          <p14:tracePt t="37463" x="3057525" y="12258675"/>
          <p14:tracePt t="37471" x="3082925" y="12258675"/>
          <p14:tracePt t="37495" x="3108325" y="12282488"/>
          <p14:tracePt t="37503" x="3157538" y="12307888"/>
          <p14:tracePt t="37518" x="3181350" y="12333288"/>
          <p14:tracePt t="37552" x="3181350" y="12357100"/>
          <p14:tracePt t="37575" x="3181350" y="12407900"/>
          <p14:tracePt t="37586" x="3181350" y="12431713"/>
          <p14:tracePt t="37607" x="3181350" y="12457113"/>
          <p14:tracePt t="37616" x="3181350" y="12482513"/>
          <p14:tracePt t="37623" x="3181350" y="12506325"/>
          <p14:tracePt t="37635" x="3157538" y="12506325"/>
          <p14:tracePt t="37639" x="3132138" y="12506325"/>
          <p14:tracePt t="37649" x="3082925" y="12531725"/>
          <p14:tracePt t="37655" x="3057525" y="12557125"/>
          <p14:tracePt t="37663" x="3033713" y="12557125"/>
          <p14:tracePt t="37671" x="3008313" y="12580938"/>
          <p14:tracePt t="37682" x="2959100" y="12606338"/>
          <p14:tracePt t="37687" x="2933700" y="12606338"/>
          <p14:tracePt t="37695" x="2884488" y="12606338"/>
          <p14:tracePt t="37703" x="2833688" y="12655550"/>
          <p14:tracePt t="37711" x="2759075" y="12655550"/>
          <p14:tracePt t="37731" x="2735263" y="12680950"/>
          <p14:tracePt t="37737" x="2684463" y="12706350"/>
          <p14:tracePt t="37743" x="2660650" y="12706350"/>
          <p14:tracePt t="37751" x="2635250" y="12755563"/>
          <p14:tracePt t="37767" x="2609850" y="12755563"/>
          <p14:tracePt t="37775" x="2609850" y="12780963"/>
          <p14:tracePt t="37787" x="2586038" y="12804775"/>
          <p14:tracePt t="37803" x="2560638" y="12830175"/>
          <p14:tracePt t="37807" x="2535238" y="12830175"/>
          <p14:tracePt t="37817" x="2511425" y="12855575"/>
          <p14:tracePt t="37823" x="2460625" y="12879388"/>
          <p14:tracePt t="37834" x="2436813" y="12904788"/>
          <p14:tracePt t="37839" x="2386013" y="12930188"/>
          <p14:tracePt t="37849" x="2336800" y="12954000"/>
          <p14:tracePt t="37855" x="2311400" y="12979400"/>
          <p14:tracePt t="37868" x="2262188" y="13004800"/>
          <p14:tracePt t="37871" x="2236788" y="13028613"/>
          <p14:tracePt t="37879" x="2212975" y="13028613"/>
          <p14:tracePt t="37887" x="2187575" y="13028613"/>
          <p14:tracePt t="37903" x="2162175" y="13028613"/>
          <p14:tracePt t="37911" x="2138363" y="13028613"/>
          <p14:tracePt t="37951" x="2112963" y="13028613"/>
          <p14:tracePt t="37983" x="2087563" y="13028613"/>
          <p14:tracePt t="37991" x="2038350" y="13028613"/>
          <p14:tracePt t="38007" x="1989138" y="13054013"/>
          <p14:tracePt t="38015" x="1963738" y="13079413"/>
          <p14:tracePt t="38023" x="1938338" y="13079413"/>
          <p14:tracePt t="38032" x="1839913" y="13128625"/>
          <p14:tracePt t="38039" x="1814513" y="13154025"/>
          <p14:tracePt t="38051" x="1790700" y="13154025"/>
          <p14:tracePt t="38055" x="1765300" y="13177838"/>
          <p14:tracePt t="38087" x="1716088" y="13177838"/>
          <p14:tracePt t="38103" x="1690688" y="13177838"/>
          <p14:tracePt t="38111" x="1641475" y="13177838"/>
          <p14:tracePt t="38127" x="1616075" y="13177838"/>
          <p14:tracePt t="38147" x="1566863" y="13177838"/>
          <p14:tracePt t="38335" x="1616075" y="13177838"/>
          <p14:tracePt t="38343" x="1665288" y="13154025"/>
          <p14:tracePt t="38351" x="1739900" y="13128625"/>
          <p14:tracePt t="38359" x="1814513" y="13103225"/>
          <p14:tracePt t="38367" x="1963738" y="13079413"/>
          <p14:tracePt t="38375" x="2012950" y="13079413"/>
          <p14:tracePt t="38383" x="2112963" y="13079413"/>
          <p14:tracePt t="38391" x="2162175" y="13054013"/>
          <p14:tracePt t="38400" x="2212975" y="13054013"/>
          <p14:tracePt t="38407" x="2236788" y="13054013"/>
          <p14:tracePt t="38416" x="2311400" y="13054013"/>
          <p14:tracePt t="38427" x="2362200" y="13054013"/>
          <p14:tracePt t="38432" x="2411413" y="13054013"/>
          <p14:tracePt t="38439" x="2486025" y="13054013"/>
          <p14:tracePt t="38449" x="2586038" y="13054013"/>
          <p14:tracePt t="38458" x="2609850" y="13054013"/>
          <p14:tracePt t="38463" x="2759075" y="13079413"/>
          <p14:tracePt t="38471" x="2809875" y="13079413"/>
          <p14:tracePt t="38479" x="2884488" y="13079413"/>
          <p14:tracePt t="38487" x="2908300" y="13079413"/>
          <p14:tracePt t="38495" x="2959100" y="13079413"/>
          <p14:tracePt t="38503" x="2982913" y="13079413"/>
          <p14:tracePt t="38510" x="3033713" y="13079413"/>
          <p14:tracePt t="38526" x="3057525" y="13079413"/>
          <p14:tracePt t="38550" x="3108325" y="13079413"/>
          <p14:tracePt t="38567" x="3132138" y="13079413"/>
          <p14:tracePt t="38585" x="3157538" y="13079413"/>
          <p14:tracePt t="38591" x="3181350" y="13079413"/>
          <p14:tracePt t="38600" x="3206750" y="13079413"/>
          <p14:tracePt t="38617" x="3232150" y="13079413"/>
          <p14:tracePt t="38637" x="3281363" y="13079413"/>
          <p14:tracePt t="38650" x="3306763" y="13079413"/>
          <p14:tracePt t="38655" x="3330575" y="13079413"/>
          <p14:tracePt t="38663" x="3355975" y="13079413"/>
          <p14:tracePt t="38671" x="3405188" y="13079413"/>
          <p14:tracePt t="38687" x="3430588" y="13079413"/>
          <p14:tracePt t="38695" x="3479800" y="13079413"/>
          <p14:tracePt t="38712" x="3505200" y="13079413"/>
          <p14:tracePt t="38735" x="3530600" y="13079413"/>
          <p14:tracePt t="38743" x="3554413" y="13079413"/>
          <p14:tracePt t="38752" x="3579813" y="13079413"/>
          <p14:tracePt t="38798" x="3605213" y="13079413"/>
          <p14:tracePt t="38816" x="3629025" y="13054013"/>
          <p14:tracePt t="38838" x="3654425" y="13028613"/>
          <p14:tracePt t="38951" x="3654425" y="13004800"/>
          <p14:tracePt t="38961" x="3629025" y="13004800"/>
          <p14:tracePt t="38967" x="3554413" y="13004800"/>
          <p14:tracePt t="38978" x="3505200" y="13004800"/>
          <p14:tracePt t="38983" x="3455988" y="12979400"/>
          <p14:tracePt t="38991" x="3381375" y="12979400"/>
          <p14:tracePt t="38999" x="3306763" y="12979400"/>
          <p14:tracePt t="39007" x="3255963" y="12954000"/>
          <p14:tracePt t="39020" x="3181350" y="12954000"/>
          <p14:tracePt t="39024" x="3132138" y="12954000"/>
          <p14:tracePt t="39032" x="3082925" y="12954000"/>
          <p14:tracePt t="39039" x="3008313" y="12954000"/>
          <p14:tracePt t="39066" x="2982913" y="12954000"/>
          <p14:tracePt t="39084" x="2959100" y="12954000"/>
          <p14:tracePt t="39095" x="2933700" y="12954000"/>
          <p14:tracePt t="39103" x="2908300" y="12954000"/>
          <p14:tracePt t="39111" x="2859088" y="12954000"/>
          <p14:tracePt t="39127" x="2809875" y="12954000"/>
          <p14:tracePt t="39135" x="2784475" y="12954000"/>
          <p14:tracePt t="39143" x="2735263" y="12954000"/>
          <p14:tracePt t="39151" x="2635250" y="13004800"/>
          <p14:tracePt t="39159" x="2609850" y="13004800"/>
          <p14:tracePt t="39167" x="2586038" y="13004800"/>
          <p14:tracePt t="39177" x="2511425" y="13028613"/>
          <p14:tracePt t="39183" x="2436813" y="13028613"/>
          <p14:tracePt t="39191" x="2362200" y="13054013"/>
          <p14:tracePt t="39199" x="2287588" y="13054013"/>
          <p14:tracePt t="39213" x="2236788" y="13054013"/>
          <p14:tracePt t="39216" x="2138363" y="13054013"/>
          <p14:tracePt t="39227" x="2063750" y="13054013"/>
          <p14:tracePt t="39230" x="2012950" y="13054013"/>
          <p14:tracePt t="39239" x="1914525" y="13103225"/>
          <p14:tracePt t="39247" x="1889125" y="13103225"/>
          <p14:tracePt t="39254" x="1839913" y="13103225"/>
          <p14:tracePt t="39262" x="1790700" y="13103225"/>
          <p14:tracePt t="39278" x="1739900" y="13128625"/>
          <p14:tracePt t="39287" x="1716088" y="13128625"/>
          <p14:tracePt t="39295" x="1690688" y="13154025"/>
          <p14:tracePt t="39337" x="1665288" y="13154025"/>
          <p14:tracePt t="39351" x="1641475" y="13154025"/>
          <p14:tracePt t="39369" x="1616075" y="13154025"/>
          <p14:tracePt t="39407" x="1590675" y="13154025"/>
          <p14:tracePt t="39427" x="1566863" y="13154025"/>
          <p14:tracePt t="39431" x="1541463" y="13154025"/>
          <p14:tracePt t="39439" x="1516063" y="13154025"/>
          <p14:tracePt t="39449" x="1466850" y="13154025"/>
          <p14:tracePt t="39463" x="1417638" y="13154025"/>
          <p14:tracePt t="39479" x="1392238" y="13154025"/>
          <p14:tracePt t="39527" x="1366838" y="13154025"/>
          <p14:tracePt t="39575" x="1343025" y="13154025"/>
          <p14:tracePt t="39618" x="1317625" y="13154025"/>
          <p14:tracePt t="39647" x="1292225" y="13154025"/>
          <p14:tracePt t="39655" x="1268413" y="13154025"/>
          <p14:tracePt t="39666" x="1217613" y="13177838"/>
          <p14:tracePt t="39679" x="1217613" y="13203238"/>
          <p14:tracePt t="39698" x="1168400" y="13203238"/>
          <p14:tracePt t="39703" x="1143000" y="13228638"/>
          <p14:tracePt t="39719" x="1119188" y="13252450"/>
          <p14:tracePt t="39727" x="1119188" y="13277850"/>
          <p14:tracePt t="39735" x="1093788" y="13277850"/>
          <p14:tracePt t="39743" x="1068388" y="13303250"/>
          <p14:tracePt t="39760" x="1044575" y="13303250"/>
          <p14:tracePt t="39771" x="1044575" y="13327063"/>
          <p14:tracePt t="39791" x="1019175" y="13327063"/>
          <p14:tracePt t="39849" x="993775" y="13352463"/>
          <p14:tracePt t="40192" x="1019175" y="13377863"/>
          <p14:tracePt t="40223" x="1068388" y="13377863"/>
          <p14:tracePt t="40239" x="1093788" y="13401675"/>
          <p14:tracePt t="40254" x="1143000" y="13401675"/>
          <p14:tracePt t="40334" x="1168400" y="13427075"/>
          <p14:tracePt t="40383" x="1217613" y="13427075"/>
          <p14:tracePt t="40415" x="1243013" y="13427075"/>
          <p14:tracePt t="40439" x="1268413" y="13427075"/>
          <p14:tracePt t="40458" x="1292225" y="13427075"/>
          <p14:tracePt t="40473" x="1317625" y="13427075"/>
          <p14:tracePt t="40743" x="1366838" y="13427075"/>
          <p14:tracePt t="40759" x="1392238" y="13427075"/>
          <p14:tracePt t="40767" x="1441450" y="13427075"/>
          <p14:tracePt t="40786" x="1466850" y="13452475"/>
          <p14:tracePt t="40790" x="1516063" y="13452475"/>
          <p14:tracePt t="40815" x="1541463" y="13452475"/>
          <p14:tracePt t="40847" x="1590675" y="13452475"/>
          <p14:tracePt t="40903" x="1616075" y="13452475"/>
          <p14:tracePt t="40944" x="1641475" y="13452475"/>
          <p14:tracePt t="40964" x="1665288" y="13452475"/>
          <p14:tracePt t="40968" x="1665288" y="13427075"/>
          <p14:tracePt t="40991" x="1690688" y="13427075"/>
          <p14:tracePt t="41327" x="1690688" y="13401675"/>
          <p14:tracePt t="41352" x="1739900" y="13401675"/>
          <p14:tracePt t="41375" x="1765300" y="13401675"/>
          <p14:tracePt t="41391" x="1790700" y="13401675"/>
          <p14:tracePt t="41400" x="1814513" y="13401675"/>
          <p14:tracePt t="41410" x="1839913" y="13401675"/>
          <p14:tracePt t="41416" x="1889125" y="13401675"/>
          <p14:tracePt t="41432" x="1914525" y="13401675"/>
          <p14:tracePt t="41439" x="1963738" y="13401675"/>
          <p14:tracePt t="41458" x="2012950" y="13401675"/>
          <p14:tracePt t="41471" x="2038350" y="13401675"/>
          <p14:tracePt t="41479" x="2063750" y="13401675"/>
          <p14:tracePt t="41495" x="2087563" y="13401675"/>
          <p14:tracePt t="41505" x="2112963" y="13401675"/>
          <p14:tracePt t="41510" x="2138363" y="13401675"/>
          <p14:tracePt t="41519" x="2162175" y="13401675"/>
          <p14:tracePt t="41526" x="2236788" y="13401675"/>
          <p14:tracePt t="41534" x="2262188" y="13401675"/>
          <p14:tracePt t="41542" x="2311400" y="13401675"/>
          <p14:tracePt t="41550" x="2362200" y="13401675"/>
          <p14:tracePt t="41558" x="2411413" y="13401675"/>
          <p14:tracePt t="41567" x="2460625" y="13401675"/>
          <p14:tracePt t="41585" x="2486025" y="13401675"/>
          <p14:tracePt t="41617" x="2511425" y="13401675"/>
          <p14:tracePt t="41634" x="2535238" y="13401675"/>
          <p14:tracePt t="41679" x="2560638" y="13401675"/>
          <p14:tracePt t="41837" x="2609850" y="13401675"/>
          <p14:tracePt t="41879" x="2635250" y="13401675"/>
          <p14:tracePt t="41929" x="2684463" y="13401675"/>
          <p14:tracePt t="41959" x="2709863" y="13401675"/>
          <p14:tracePt t="41978" x="2735263" y="13401675"/>
          <p14:tracePt t="41991" x="2759075" y="13401675"/>
          <p14:tracePt t="41999" x="2784475" y="13401675"/>
          <p14:tracePt t="42039" x="2809875" y="13401675"/>
          <p14:tracePt t="42047" x="2833688" y="13401675"/>
          <p14:tracePt t="42055" x="2859088" y="13401675"/>
          <p14:tracePt t="42071" x="2884488" y="13401675"/>
          <p14:tracePt t="42079" x="2933700" y="13401675"/>
          <p14:tracePt t="42103" x="2959100" y="13401675"/>
          <p14:tracePt t="42138" x="2982913" y="13401675"/>
          <p14:tracePt t="42804" x="3952875" y="13427075"/>
          <p14:tracePt t="42805" x="3903663" y="13452475"/>
          <p14:tracePt t="42813" x="3852863" y="13452475"/>
          <p14:tracePt t="43210" x="3803650" y="13452475"/>
          <p14:tracePt t="43247" x="3778250" y="13452475"/>
          <p14:tracePt t="43903" x="3754438" y="13452475"/>
          <p14:tracePt t="43919" x="3729038" y="13427075"/>
          <p14:tracePt t="43935" x="3703638" y="13427075"/>
          <p14:tracePt t="44007" x="3679825" y="13427075"/>
          <p14:tracePt t="44039" x="3654425" y="13427075"/>
          <p14:tracePt t="44047" x="3629025" y="13427075"/>
          <p14:tracePt t="44071" x="3605213" y="13427075"/>
          <p14:tracePt t="44080" x="3554413" y="13427075"/>
          <p14:tracePt t="44087" x="3479800" y="13427075"/>
          <p14:tracePt t="44095" x="3455988" y="13427075"/>
          <p14:tracePt t="44103" x="3405188" y="13427075"/>
          <p14:tracePt t="44111" x="3355975" y="13427075"/>
          <p14:tracePt t="44119" x="3306763" y="13427075"/>
          <p14:tracePt t="44127" x="3255963" y="13427075"/>
          <p14:tracePt t="44135" x="3206750" y="13427075"/>
          <p14:tracePt t="44147" x="3181350" y="13427075"/>
          <p14:tracePt t="44151" x="3157538" y="13427075"/>
          <p14:tracePt t="44159" x="3108325" y="13427075"/>
          <p14:tracePt t="44167" x="3033713" y="13427075"/>
          <p14:tracePt t="44178" x="3008313" y="13427075"/>
          <p14:tracePt t="44183" x="2959100" y="13427075"/>
          <p14:tracePt t="44191" x="2933700" y="13427075"/>
          <p14:tracePt t="44215" x="2908300" y="13427075"/>
          <p14:tracePt t="44311" x="2884488" y="13427075"/>
          <p14:tracePt t="44505" x="2884488" y="13452475"/>
          <p14:tracePt t="44719" x="2859088" y="13452475"/>
          <p14:tracePt t="44743" x="2833688" y="13452475"/>
          <p14:tracePt t="44751" x="2784475" y="13452475"/>
          <p14:tracePt t="44771" x="2735263" y="13452475"/>
          <p14:tracePt t="44775" x="2660650" y="13452475"/>
          <p14:tracePt t="44785" x="2635250" y="13476288"/>
          <p14:tracePt t="44791" x="2486025" y="13527088"/>
          <p14:tracePt t="44799" x="2436813" y="13527088"/>
          <p14:tracePt t="44807" x="2411413" y="13527088"/>
          <p14:tracePt t="44818" x="2336800" y="13550900"/>
          <p14:tracePt t="44823" x="2262188" y="13550900"/>
          <p14:tracePt t="44836" x="2236788" y="13550900"/>
          <p14:tracePt t="44839" x="2187575" y="13550900"/>
          <p14:tracePt t="44855" x="2162175" y="13550900"/>
          <p14:tracePt t="44866" x="2112963" y="13550900"/>
          <p14:tracePt t="45127" x="2112963" y="13576300"/>
          <p14:tracePt t="45135" x="2138363" y="13576300"/>
          <p14:tracePt t="45162" x="2162175" y="13576300"/>
          <p14:tracePt t="45167" x="2187575" y="13576300"/>
          <p14:tracePt t="45177" x="2212975" y="13576300"/>
          <p14:tracePt t="45183" x="2236788" y="13601700"/>
          <p14:tracePt t="45191" x="2262188" y="13601700"/>
          <p14:tracePt t="45199" x="2287588" y="13601700"/>
          <p14:tracePt t="45211" x="2311400" y="13601700"/>
          <p14:tracePt t="45216" x="2336800" y="13601700"/>
          <p14:tracePt t="45226" x="2362200" y="13601700"/>
          <p14:tracePt t="45232" x="2386013" y="13625513"/>
          <p14:tracePt t="45239" x="2411413" y="13625513"/>
          <p14:tracePt t="45248" x="2436813" y="13625513"/>
          <p14:tracePt t="45255" x="2460625" y="13625513"/>
          <p14:tracePt t="45263" x="2486025" y="13625513"/>
          <p14:tracePt t="45272" x="2535238" y="13650913"/>
          <p14:tracePt t="45279" x="2560638" y="13650913"/>
          <p14:tracePt t="45286" x="2635250" y="13650913"/>
          <p14:tracePt t="45294" x="2709863" y="13650913"/>
          <p14:tracePt t="45302" x="2809875" y="13650913"/>
          <p14:tracePt t="45310" x="2884488" y="13650913"/>
          <p14:tracePt t="45318" x="3008313" y="13650913"/>
          <p14:tracePt t="45326" x="3082925" y="13650913"/>
          <p14:tracePt t="45335" x="3181350" y="13650913"/>
          <p14:tracePt t="45342" x="3330575" y="13650913"/>
          <p14:tracePt t="45350" x="3405188" y="13650913"/>
          <p14:tracePt t="45358" x="3505200" y="13650913"/>
          <p14:tracePt t="45367" x="3554413" y="13650913"/>
          <p14:tracePt t="45374" x="3654425" y="13650913"/>
          <p14:tracePt t="45382" x="3729038" y="13650913"/>
          <p14:tracePt t="45390" x="3803650" y="13650913"/>
          <p14:tracePt t="45398" x="3829050" y="13650913"/>
          <p14:tracePt t="45406" x="3903663" y="13650913"/>
          <p14:tracePt t="45415" x="3978275" y="13650913"/>
          <p14:tracePt t="45422" x="4052888" y="13650913"/>
          <p14:tracePt t="45431" x="4076700" y="13650913"/>
          <p14:tracePt t="45440" x="4151313" y="13650913"/>
          <p14:tracePt t="45447" x="4225925" y="13650913"/>
          <p14:tracePt t="45454" x="4300538" y="13650913"/>
          <p14:tracePt t="45462" x="4351338" y="13650913"/>
          <p14:tracePt t="45472" x="4424363" y="13650913"/>
          <p14:tracePt t="45478" x="4475163" y="13650913"/>
          <p14:tracePt t="45486" x="4524375" y="13650913"/>
          <p14:tracePt t="45494" x="4624388" y="13650913"/>
          <p14:tracePt t="45502" x="4673600" y="13650913"/>
          <p14:tracePt t="45510" x="4748213" y="13650913"/>
          <p14:tracePt t="45520" x="4848225" y="13650913"/>
          <p14:tracePt t="45526" x="5021263" y="13650913"/>
          <p14:tracePt t="45534" x="5121275" y="13650913"/>
          <p14:tracePt t="45542" x="5221288" y="13650913"/>
          <p14:tracePt t="45551" x="5319713" y="13650913"/>
          <p14:tracePt t="45558" x="5394325" y="13650913"/>
          <p14:tracePt t="45566" x="5468938" y="13650913"/>
          <p14:tracePt t="45574" x="5543550" y="13650913"/>
          <p14:tracePt t="45584" x="5643563" y="13625513"/>
          <p14:tracePt t="45590" x="5767388" y="13601700"/>
          <p14:tracePt t="45599" x="5867400" y="13601700"/>
          <p14:tracePt t="45606" x="5965825" y="13576300"/>
          <p14:tracePt t="45616" x="6091238" y="13550900"/>
          <p14:tracePt t="45622" x="6189663" y="13550900"/>
          <p14:tracePt t="45632" x="6289675" y="13476288"/>
          <p14:tracePt t="45638" x="6364288" y="13476288"/>
          <p14:tracePt t="45647" x="6488113" y="13452475"/>
          <p14:tracePt t="45654" x="6613525" y="13352463"/>
          <p14:tracePt t="45662" x="6711950" y="13327063"/>
          <p14:tracePt t="45670" x="6786563" y="13277850"/>
          <p14:tracePt t="45678" x="6837363" y="13252450"/>
          <p14:tracePt t="45686" x="6911975" y="13228638"/>
          <p14:tracePt t="45694" x="6985000" y="13203238"/>
          <p14:tracePt t="45702" x="7010400" y="13177838"/>
          <p14:tracePt t="45710" x="7035800" y="13154025"/>
          <p14:tracePt t="45718" x="7085013" y="13154025"/>
          <p14:tracePt t="45726" x="7085013" y="13128625"/>
          <p14:tracePt t="45734" x="7110413" y="13128625"/>
          <p14:tracePt t="45742" x="7110413" y="13103225"/>
          <p14:tracePt t="45785" x="7110413" y="13054013"/>
          <p14:tracePt t="45801" x="7085013" y="13004800"/>
          <p14:tracePt t="45815" x="7035800" y="12979400"/>
          <p14:tracePt t="45824" x="6985000" y="12954000"/>
          <p14:tracePt t="45835" x="6935788" y="12930188"/>
          <p14:tracePt t="45839" x="6911975" y="12904788"/>
          <p14:tracePt t="45849" x="6886575" y="12855575"/>
          <p14:tracePt t="45855" x="6837363" y="12830175"/>
          <p14:tracePt t="45863" x="6811963" y="12804775"/>
          <p14:tracePt t="45872" x="6737350" y="12755563"/>
          <p14:tracePt t="45882" x="6737350" y="12730163"/>
          <p14:tracePt t="45887" x="6688138" y="12706350"/>
          <p14:tracePt t="45897" x="6637338" y="12680950"/>
          <p14:tracePt t="45903" x="6637338" y="12655550"/>
          <p14:tracePt t="45911" x="6538913" y="12606338"/>
          <p14:tracePt t="45919" x="6488113" y="12557125"/>
          <p14:tracePt t="45927" x="6389688" y="12531725"/>
          <p14:tracePt t="45936" x="6264275" y="12482513"/>
          <p14:tracePt t="45943" x="6115050" y="12407900"/>
          <p14:tracePt t="45953" x="6016625" y="12357100"/>
          <p14:tracePt t="45960" x="5942013" y="12333288"/>
          <p14:tracePt t="45969" x="5816600" y="12282488"/>
          <p14:tracePt t="45975" x="5718175" y="12282488"/>
          <p14:tracePt t="45982" x="5594350" y="12258675"/>
          <p14:tracePt t="45990" x="5468938" y="12233275"/>
          <p14:tracePt t="45999" x="5319713" y="12158663"/>
          <p14:tracePt t="46006" x="5121275" y="12158663"/>
          <p14:tracePt t="46015" x="4972050" y="12133263"/>
          <p14:tracePt t="46022" x="4773613" y="12109450"/>
          <p14:tracePt t="46031" x="4598988" y="12058650"/>
          <p14:tracePt t="46038" x="4498975" y="12058650"/>
          <p14:tracePt t="46047" x="4351338" y="12034838"/>
          <p14:tracePt t="46054" x="4251325" y="12034838"/>
          <p14:tracePt t="46062" x="4127500" y="12009438"/>
          <p14:tracePt t="46070" x="4002088" y="11984038"/>
          <p14:tracePt t="46078" x="3927475" y="11984038"/>
          <p14:tracePt t="46086" x="3852863" y="11984038"/>
          <p14:tracePt t="46094" x="3829050" y="11960225"/>
          <p14:tracePt t="46102" x="3778250" y="11960225"/>
          <p14:tracePt t="46110" x="3754438" y="11960225"/>
          <p14:tracePt t="46118" x="3703638" y="11960225"/>
          <p14:tracePt t="46126" x="3629025" y="11960225"/>
          <p14:tracePt t="46134" x="3605213" y="11960225"/>
          <p14:tracePt t="46143" x="3505200" y="11960225"/>
          <p14:tracePt t="46150" x="3430588" y="11960225"/>
          <p14:tracePt t="46158" x="3330575" y="11960225"/>
          <p14:tracePt t="46166" x="3206750" y="11984038"/>
          <p14:tracePt t="46174" x="3108325" y="11984038"/>
          <p14:tracePt t="46182" x="3008313" y="11984038"/>
          <p14:tracePt t="46190" x="2908300" y="11984038"/>
          <p14:tracePt t="46198" x="2809875" y="11984038"/>
          <p14:tracePt t="46209" x="2684463" y="12034838"/>
          <p14:tracePt t="46215" x="2635250" y="12034838"/>
          <p14:tracePt t="46222" x="2560638" y="12034838"/>
          <p14:tracePt t="46231" x="2486025" y="12034838"/>
          <p14:tracePt t="46238" x="2411413" y="12034838"/>
          <p14:tracePt t="46247" x="2336800" y="12034838"/>
          <p14:tracePt t="46254" x="2236788" y="12034838"/>
          <p14:tracePt t="46262" x="2138363" y="12034838"/>
          <p14:tracePt t="46270" x="2012950" y="12034838"/>
          <p14:tracePt t="46278" x="1865313" y="12034838"/>
          <p14:tracePt t="46288" x="1765300" y="12034838"/>
          <p14:tracePt t="46294" x="1665288" y="12034838"/>
          <p14:tracePt t="46302" x="1566863" y="12034838"/>
          <p14:tracePt t="46310" x="1492250" y="12034838"/>
          <p14:tracePt t="46318" x="1417638" y="12034838"/>
          <p14:tracePt t="46326" x="1366838" y="12034838"/>
          <p14:tracePt t="46334" x="1317625" y="12034838"/>
          <p14:tracePt t="46342" x="1268413" y="12034838"/>
          <p14:tracePt t="46350" x="1193800" y="12058650"/>
          <p14:tracePt t="46358" x="1119188" y="12058650"/>
          <p14:tracePt t="46366" x="1019175" y="12058650"/>
          <p14:tracePt t="46374" x="919163" y="12058650"/>
          <p14:tracePt t="46383" x="844550" y="12084050"/>
          <p14:tracePt t="46390" x="795338" y="12084050"/>
          <p14:tracePt t="46398" x="720725" y="12133263"/>
          <p14:tracePt t="46406" x="695325" y="12133263"/>
          <p14:tracePt t="46415" x="646113" y="12133263"/>
          <p14:tracePt t="46422" x="622300" y="12158663"/>
          <p14:tracePt t="46438" x="571500" y="12184063"/>
          <p14:tracePt t="46447" x="522288" y="12207875"/>
          <p14:tracePt t="46456" x="522288" y="12233275"/>
          <p14:tracePt t="46462" x="473075" y="12258675"/>
          <p14:tracePt t="46470" x="447675" y="12282488"/>
          <p14:tracePt t="46478" x="422275" y="12282488"/>
          <p14:tracePt t="46486" x="398463" y="12333288"/>
          <p14:tracePt t="46494" x="398463" y="12357100"/>
          <p14:tracePt t="46502" x="373063" y="12382500"/>
          <p14:tracePt t="46509" x="347663" y="12407900"/>
          <p14:tracePt t="46518" x="323850" y="12482513"/>
          <p14:tracePt t="46526" x="298450" y="12506325"/>
          <p14:tracePt t="46534" x="273050" y="12557125"/>
          <p14:tracePt t="46542" x="273050" y="12631738"/>
          <p14:tracePt t="46553" x="223838" y="12730163"/>
          <p14:tracePt t="46558" x="198438" y="12780963"/>
          <p14:tracePt t="46567" x="174625" y="12879388"/>
          <p14:tracePt t="46574" x="174625" y="12954000"/>
          <p14:tracePt t="46585" x="174625" y="13054013"/>
          <p14:tracePt t="46590" x="123825" y="13177838"/>
          <p14:tracePt t="46600" x="123825" y="13277850"/>
          <p14:tracePt t="46606" x="100013" y="13377863"/>
          <p14:tracePt t="46616" x="100013" y="13476288"/>
          <p14:tracePt t="46622" x="100013" y="13625513"/>
          <p14:tracePt t="46634" x="100013" y="13725525"/>
          <p14:tracePt t="46638" x="100013" y="13923963"/>
          <p14:tracePt t="46648" x="100013" y="14023975"/>
          <p14:tracePt t="46654" x="100013" y="14122400"/>
          <p14:tracePt t="46665" x="100013" y="14222413"/>
          <p14:tracePt t="46670" x="100013" y="14297025"/>
          <p14:tracePt t="46681" x="100013" y="14346238"/>
          <p14:tracePt t="46686" x="100013" y="14397038"/>
          <p14:tracePt t="46694" x="74613" y="14495463"/>
          <p14:tracePt t="46702" x="74613" y="14520863"/>
          <p14:tracePt t="46710" x="74613" y="14570075"/>
          <p14:tracePt t="46718" x="74613" y="14670088"/>
          <p14:tracePt t="46726" x="74613" y="14695488"/>
          <p14:tracePt t="46734" x="74613" y="14770100"/>
          <p14:tracePt t="46742" x="74613" y="14844713"/>
          <p14:tracePt t="46751" x="74613" y="14893925"/>
          <p14:tracePt t="46758" x="74613" y="14968538"/>
          <p14:tracePt t="46768" x="74613" y="15043150"/>
          <p14:tracePt t="46774" x="74613" y="15092363"/>
          <p14:tracePt t="46784" x="74613" y="15192375"/>
          <p14:tracePt t="46790" x="74613" y="15266988"/>
          <p14:tracePt t="46798" x="74613" y="15341600"/>
          <p14:tracePt t="46806" x="74613" y="15416213"/>
          <p14:tracePt t="46817" x="74613" y="15465425"/>
          <p14:tracePt t="46822" x="74613" y="15540038"/>
          <p14:tracePt t="46835" x="74613" y="15590838"/>
          <p14:tracePt t="46838" x="100013" y="15640050"/>
          <p14:tracePt t="46849" x="123825" y="15714663"/>
          <p14:tracePt t="46854" x="123825" y="15740063"/>
          <p14:tracePt t="46862" x="123825" y="15789275"/>
          <p14:tracePt t="46870" x="123825" y="15863888"/>
          <p14:tracePt t="46878" x="123825" y="15889288"/>
          <p14:tracePt t="46886" x="174625" y="15987713"/>
          <p14:tracePt t="46899" x="198438" y="16013113"/>
          <p14:tracePt t="46902" x="198438" y="16062325"/>
          <p14:tracePt t="46910" x="249238" y="16186150"/>
          <p14:tracePt t="46918" x="249238" y="16236950"/>
          <p14:tracePt t="46930" x="298450" y="16286163"/>
          <p14:tracePt t="46934" x="323850" y="16360775"/>
          <p14:tracePt t="46942" x="347663" y="16409988"/>
          <p14:tracePt t="46951" x="373063" y="16460788"/>
          <p14:tracePt t="46966" x="398463" y="16484600"/>
          <p14:tracePt t="46974" x="398463" y="16510000"/>
          <p14:tracePt t="46982" x="422275" y="16535400"/>
          <p14:tracePt t="46999" x="447675" y="16559213"/>
          <p14:tracePt t="47006" x="496888" y="16610013"/>
          <p14:tracePt t="47015" x="522288" y="16633825"/>
          <p14:tracePt t="47022" x="596900" y="16708438"/>
          <p14:tracePt t="47034" x="622300" y="16733838"/>
          <p14:tracePt t="47038" x="646113" y="16759238"/>
          <p14:tracePt t="47047" x="695325" y="16783050"/>
          <p14:tracePt t="47054" x="720725" y="16783050"/>
          <p14:tracePt t="47062" x="795338" y="16808450"/>
          <p14:tracePt t="47070" x="820738" y="16808450"/>
          <p14:tracePt t="47081" x="895350" y="16833850"/>
          <p14:tracePt t="47086" x="1019175" y="16833850"/>
          <p14:tracePt t="47094" x="1119188" y="16833850"/>
          <p14:tracePt t="47102" x="1243013" y="16833850"/>
          <p14:tracePt t="47110" x="1417638" y="16833850"/>
          <p14:tracePt t="47118" x="1616075" y="16833850"/>
          <p14:tracePt t="47126" x="1839913" y="16833850"/>
          <p14:tracePt t="47134" x="2112963" y="16833850"/>
          <p14:tracePt t="47145" x="2386013" y="16833850"/>
          <p14:tracePt t="47150" x="2609850" y="16833850"/>
          <p14:tracePt t="47158" x="2884488" y="16833850"/>
          <p14:tracePt t="47167" x="3082925" y="16833850"/>
          <p14:tracePt t="47176" x="3355975" y="16783050"/>
          <p14:tracePt t="47183" x="3605213" y="16733838"/>
          <p14:tracePt t="47191" x="3952875" y="16659225"/>
          <p14:tracePt t="47200" x="4276725" y="16559213"/>
          <p14:tracePt t="47209" x="4598988" y="16460788"/>
          <p14:tracePt t="47215" x="4897438" y="16360775"/>
          <p14:tracePt t="47222" x="5170488" y="16335375"/>
          <p14:tracePt t="47231" x="5394325" y="16286163"/>
          <p14:tracePt t="47238" x="5643563" y="16211550"/>
          <p14:tracePt t="47247" x="5816600" y="16111538"/>
          <p14:tracePt t="47254" x="6040438" y="15987713"/>
          <p14:tracePt t="47262" x="6189663" y="15814675"/>
          <p14:tracePt t="47272" x="6338888" y="15614650"/>
          <p14:tracePt t="47278" x="6538913" y="15367000"/>
          <p14:tracePt t="47286" x="6737350" y="15068550"/>
          <p14:tracePt t="47294" x="6961188" y="14719300"/>
          <p14:tracePt t="47303" x="7208838" y="14247813"/>
          <p14:tracePt t="47310" x="7507288" y="13427075"/>
          <p14:tracePt t="47318" x="7656513" y="12706350"/>
          <p14:tracePt t="47326" x="7856538" y="12084050"/>
          <p14:tracePt t="47334" x="8005763" y="11537950"/>
          <p14:tracePt t="47342" x="8054975" y="11239500"/>
          <p14:tracePt t="47350" x="8054975" y="11015663"/>
          <p14:tracePt t="47358" x="8054975" y="10866438"/>
          <p14:tracePt t="47366" x="8054975" y="10741025"/>
          <p14:tracePt t="47374" x="8054975" y="10666413"/>
          <p14:tracePt t="47382" x="8054975" y="10642600"/>
          <p14:tracePt t="47438" x="8054975" y="10617200"/>
          <p14:tracePt t="47447" x="8029575" y="10617200"/>
          <p14:tracePt t="47458" x="8005763" y="10617200"/>
          <p14:tracePt t="47462" x="7954963" y="10591800"/>
          <p14:tracePt t="47470" x="7905750" y="10567988"/>
          <p14:tracePt t="47478" x="7856538" y="10567988"/>
          <p14:tracePt t="47486" x="7831138" y="10567988"/>
          <p14:tracePt t="47494" x="7781925" y="10567988"/>
          <p14:tracePt t="47502" x="7731125" y="10542588"/>
          <p14:tracePt t="47510" x="7681913" y="10542588"/>
          <p14:tracePt t="47518" x="7656513" y="10542588"/>
          <p14:tracePt t="47526" x="7607300" y="10542588"/>
          <p14:tracePt t="47534" x="7581900" y="10542588"/>
          <p14:tracePt t="47543" x="7507288" y="10542588"/>
          <p14:tracePt t="47559" x="7458075" y="10542588"/>
          <p14:tracePt t="47575" x="7432675" y="10542588"/>
          <p14:tracePt t="47585" x="7408863" y="10542588"/>
          <p14:tracePt t="47601" x="7383463" y="10542588"/>
          <p14:tracePt t="47618" x="7358063" y="10542588"/>
          <p14:tracePt t="47623" x="7358063" y="10567988"/>
          <p14:tracePt t="47639" x="7308850" y="10591800"/>
          <p14:tracePt t="47681" x="7283450" y="10591800"/>
          <p14:tracePt t="47735" x="7283450" y="10617200"/>
          <p14:tracePt t="47825" x="7283450" y="10642600"/>
          <p14:tracePt t="47839" x="7259638" y="10666413"/>
          <p14:tracePt t="47930" x="7234238" y="10691813"/>
          <p14:tracePt t="47944" x="7208838" y="10691813"/>
          <p14:tracePt t="47993" x="7185025" y="10741025"/>
          <p14:tracePt t="49327" x="7185025" y="10691813"/>
          <p14:tracePt t="49359" x="7185025" y="10666413"/>
          <p14:tracePt t="49366" x="7159625" y="10666413"/>
          <p14:tracePt t="49382" x="7134225" y="10642600"/>
          <p14:tracePt t="49406" x="7134225" y="10617200"/>
          <p14:tracePt t="49447" x="7110413" y="10591800"/>
          <p14:tracePt t="49463" x="7110413" y="10542588"/>
          <p14:tracePt t="49479" x="7110413" y="10517188"/>
          <p14:tracePt t="49491" x="7085013" y="10493375"/>
          <p14:tracePt t="49495" x="7059613" y="10467975"/>
          <p14:tracePt t="49503" x="7059613" y="10442575"/>
          <p14:tracePt t="49511" x="7059613" y="10418763"/>
          <p14:tracePt t="49518" x="7059613" y="10393363"/>
          <p14:tracePt t="49526" x="7035800" y="10318750"/>
          <p14:tracePt t="49534" x="7035800" y="10293350"/>
          <p14:tracePt t="49542" x="7010400" y="10269538"/>
          <p14:tracePt t="49553" x="7010400" y="10218738"/>
          <p14:tracePt t="49559" x="6985000" y="10144125"/>
          <p14:tracePt t="49575" x="6985000" y="10120313"/>
          <p14:tracePt t="49586" x="6961188" y="10094913"/>
          <p14:tracePt t="49591" x="6961188" y="10069513"/>
          <p14:tracePt t="49602" x="6961188" y="10020300"/>
          <p14:tracePt t="49623" x="6935788" y="9971088"/>
          <p14:tracePt t="49647" x="6935788" y="9945688"/>
          <p14:tracePt t="49671" x="6911975" y="9896475"/>
          <p14:tracePt t="49698" x="6911975" y="9871075"/>
          <p14:tracePt t="49807" x="6886575" y="9845675"/>
          <p14:tracePt t="49903" x="6886575" y="9821863"/>
          <p14:tracePt t="50935" x="6861175" y="9821863"/>
          <p14:tracePt t="50961" x="6837363" y="9821863"/>
          <p14:tracePt t="50995" x="6786563" y="9845675"/>
          <p14:tracePt t="51103" x="6786563" y="9871075"/>
          <p14:tracePt t="51279" x="6786563" y="9896475"/>
          <p14:tracePt t="53881" x="6786563" y="9920288"/>
          <p14:tracePt t="53903" x="6786563" y="9945688"/>
          <p14:tracePt t="53929" x="6786563" y="9971088"/>
          <p14:tracePt t="53935" x="6786563" y="9994900"/>
          <p14:tracePt t="53943" x="6762750" y="10020300"/>
          <p14:tracePt t="53983" x="6737350" y="10045700"/>
          <p14:tracePt t="54009" x="6737350" y="10069513"/>
          <p14:tracePt t="54023" x="6737350" y="10094913"/>
          <p14:tracePt t="54047" x="6711950" y="10120313"/>
          <p14:tracePt t="54056" x="6711950" y="10144125"/>
          <p14:tracePt t="54095" x="6688138" y="10169525"/>
          <p14:tracePt t="54138" x="6688138" y="10194925"/>
          <p14:tracePt t="54176" x="6662738" y="10194925"/>
          <p14:tracePt t="54183" x="6662738" y="10218738"/>
          <p14:tracePt t="54230" x="6662738" y="10244138"/>
          <p14:tracePt t="54263" x="6662738" y="10293350"/>
          <p14:tracePt t="54440" x="6662738" y="10318750"/>
          <p14:tracePt t="54471" x="6637338" y="10344150"/>
          <p14:tracePt t="54510" x="6637338" y="10367963"/>
          <p14:tracePt t="54695" x="6637338" y="10393363"/>
          <p14:tracePt t="54771" x="6637338" y="10442575"/>
          <p14:tracePt t="54839" x="6637338" y="10467975"/>
          <p14:tracePt t="54872" x="6637338" y="10493375"/>
          <p14:tracePt t="54911" x="6637338" y="10517188"/>
          <p14:tracePt t="57231" x="6588125" y="10517188"/>
          <p14:tracePt t="57240" x="6588125" y="10493375"/>
          <p14:tracePt t="57247" x="6538913" y="10442575"/>
          <p14:tracePt t="57258" x="6513513" y="10393363"/>
          <p14:tracePt t="57263" x="6464300" y="10318750"/>
          <p14:tracePt t="57271" x="6438900" y="10244138"/>
          <p14:tracePt t="57279" x="6413500" y="10144125"/>
          <p14:tracePt t="57286" x="6364288" y="10069513"/>
          <p14:tracePt t="57294" x="6289675" y="9945688"/>
          <p14:tracePt t="57302" x="6215063" y="9821863"/>
          <p14:tracePt t="57310" x="6165850" y="9721850"/>
          <p14:tracePt t="57318" x="6065838" y="9598025"/>
          <p14:tracePt t="57326" x="5965825" y="9474200"/>
          <p14:tracePt t="57334" x="5842000" y="9324975"/>
          <p14:tracePt t="57342" x="5767388" y="9224963"/>
          <p14:tracePt t="57350" x="5718175" y="9150350"/>
          <p14:tracePt t="57358" x="5594350" y="9026525"/>
          <p14:tracePt t="57366" x="5543550" y="8975725"/>
          <p14:tracePt t="57374" x="5494338" y="8926513"/>
          <p14:tracePt t="57383" x="5468938" y="8851900"/>
          <p14:tracePt t="57390" x="5468938" y="8802688"/>
          <p14:tracePt t="57398" x="5419725" y="8777288"/>
          <p14:tracePt t="57406" x="5394325" y="8751888"/>
          <p14:tracePt t="57414" x="5394325" y="8702675"/>
          <p14:tracePt t="57425" x="5370513" y="8702675"/>
          <p14:tracePt t="57431" x="5370513" y="8677275"/>
          <p14:tracePt t="57488" x="5370513" y="8653463"/>
          <p14:tracePt t="57504" x="5370513" y="8628063"/>
          <p14:tracePt t="57511" x="5370513" y="8602663"/>
          <p14:tracePt t="57526" x="5370513" y="8553450"/>
          <p14:tracePt t="57534" x="5394325" y="8478838"/>
          <p14:tracePt t="57550" x="5394325" y="8429625"/>
          <p14:tracePt t="57558" x="5394325" y="8378825"/>
          <p14:tracePt t="57566" x="5394325" y="8329613"/>
          <p14:tracePt t="57574" x="5394325" y="8280400"/>
          <p14:tracePt t="57584" x="5394325" y="8205788"/>
          <p14:tracePt t="57590" x="5394325" y="8031163"/>
          <p14:tracePt t="57599" x="5319713" y="7856538"/>
          <p14:tracePt t="57606" x="5270500" y="7758113"/>
          <p14:tracePt t="57615" x="5170488" y="7558088"/>
          <p14:tracePt t="57622" x="5095875" y="7359650"/>
          <p14:tracePt t="57632" x="4946650" y="7112000"/>
          <p14:tracePt t="57638" x="4797425" y="6911975"/>
          <p14:tracePt t="57646" x="4624388" y="6688138"/>
          <p14:tracePt t="57654" x="4449763" y="6464300"/>
          <p14:tracePt t="57662" x="4276725" y="6291263"/>
          <p14:tracePt t="57670" x="4102100" y="6091238"/>
          <p14:tracePt t="57678" x="3978275" y="5942013"/>
          <p14:tracePt t="57686" x="3852863" y="5818188"/>
          <p14:tracePt t="57694" x="3829050" y="5768975"/>
          <p14:tracePt t="57702" x="3729038" y="5668963"/>
          <p14:tracePt t="57710" x="3729038" y="5619750"/>
          <p14:tracePt t="57718" x="3679825" y="5594350"/>
          <p14:tracePt t="57726" x="3654425" y="5545138"/>
          <p14:tracePt t="57734" x="3605213" y="5519738"/>
          <p14:tracePt t="57752" x="3554413" y="5470525"/>
          <p14:tracePt t="57758" x="3554413" y="5445125"/>
          <p14:tracePt t="57770" x="3530600" y="5419725"/>
          <p14:tracePt t="57775" x="3505200" y="5395913"/>
          <p14:tracePt t="57785" x="3479800" y="5395913"/>
          <p14:tracePt t="57791" x="3455988" y="5346700"/>
          <p14:tracePt t="57803" x="3405188" y="5321300"/>
          <p14:tracePt t="57807" x="3405188" y="5295900"/>
          <p14:tracePt t="57818" x="3381375" y="5272088"/>
          <p14:tracePt t="57823" x="3330575" y="5246688"/>
          <p14:tracePt t="57837" x="3306763" y="5197475"/>
          <p14:tracePt t="57839" x="3281363" y="5146675"/>
          <p14:tracePt t="57848" x="3232150" y="5097463"/>
          <p14:tracePt t="57855" x="3206750" y="5048250"/>
          <p14:tracePt t="57863" x="3181350" y="4997450"/>
          <p14:tracePt t="57879" x="3181350" y="4973638"/>
          <p14:tracePt t="57887" x="3157538" y="4948238"/>
          <p14:tracePt t="58413" x="3157538" y="4873625"/>
          <p14:tracePt t="58471" x="3157538" y="4848225"/>
          <p14:tracePt t="58519" x="3157538" y="4824413"/>
          <p14:tracePt t="58575" x="3157538" y="4799013"/>
          <p14:tracePt t="58607" x="3157538" y="4773613"/>
          <p14:tracePt t="58634" x="3157538" y="4749800"/>
          <p14:tracePt t="58655" x="3157538" y="4724400"/>
          <p14:tracePt t="58695" x="3157538" y="4699000"/>
          <p14:tracePt t="58838" x="3157538" y="4675188"/>
          <p14:tracePt t="58959" x="3157538" y="4649788"/>
          <p14:tracePt t="58967" x="3132138" y="4649788"/>
          <p14:tracePt t="59087" x="3108325" y="4649788"/>
          <p14:tracePt t="59772" x="3082925" y="4624388"/>
          <p14:tracePt t="59791" x="3082925" y="4600575"/>
          <p14:tracePt t="59799" x="3057525" y="4575175"/>
          <p14:tracePt t="59815" x="3033713" y="4549775"/>
          <p14:tracePt t="59823" x="3008313" y="4549775"/>
          <p14:tracePt t="59839" x="2982913" y="4549775"/>
          <p14:tracePt t="59887" x="2959100" y="4549775"/>
          <p14:tracePt t="59903" x="2933700" y="4525963"/>
          <p14:tracePt t="59999" x="2908300" y="4525963"/>
          <p14:tracePt t="60015" x="2884488" y="4525963"/>
          <p14:tracePt t="60023" x="2859088" y="4525963"/>
          <p14:tracePt t="60039" x="2833688" y="4525963"/>
          <p14:tracePt t="60047" x="2809875" y="4525963"/>
          <p14:tracePt t="60055" x="2784475" y="4525963"/>
          <p14:tracePt t="60071" x="2759075" y="4525963"/>
          <p14:tracePt t="60078" x="2735263" y="4525963"/>
          <p14:tracePt t="60087" x="2709863" y="4525963"/>
          <p14:tracePt t="60095" x="2684463" y="4525963"/>
          <p14:tracePt t="60103" x="2660650" y="4525963"/>
          <p14:tracePt t="60111" x="2635250" y="4525963"/>
          <p14:tracePt t="60127" x="2609850" y="4525963"/>
          <p14:tracePt t="60144" x="2586038" y="4525963"/>
          <p14:tracePt t="60159" x="2560638" y="4525963"/>
          <p14:tracePt t="60190" x="2511425" y="4525963"/>
          <p14:tracePt t="60199" x="2486025" y="4525963"/>
          <p14:tracePt t="60215" x="2460625" y="4500563"/>
          <p14:tracePt t="60223" x="2436813" y="4500563"/>
          <p14:tracePt t="60231" x="2411413" y="4500563"/>
          <p14:tracePt t="60238" x="2386013" y="4475163"/>
          <p14:tracePt t="60246" x="2362200" y="4475163"/>
          <p14:tracePt t="60254" x="2336800" y="4475163"/>
          <p14:tracePt t="60270" x="2287588" y="4475163"/>
          <p14:tracePt t="60277" x="2262188" y="4475163"/>
          <p14:tracePt t="60287" x="2236788" y="4475163"/>
          <p14:tracePt t="60293" x="2212975" y="4475163"/>
          <p14:tracePt t="60301" x="2187575" y="4475163"/>
          <p14:tracePt t="60318" x="2138363" y="4475163"/>
          <p14:tracePt t="60326" x="2112963" y="4451350"/>
          <p14:tracePt t="60342" x="2087563" y="4451350"/>
          <p14:tracePt t="60351" x="2063750" y="4451350"/>
          <p14:tracePt t="60358" x="2038350" y="4451350"/>
          <p14:tracePt t="60367" x="2012950" y="4451350"/>
          <p14:tracePt t="60374" x="1963738" y="4451350"/>
          <p14:tracePt t="60382" x="1938338" y="4451350"/>
          <p14:tracePt t="60390" x="1865313" y="4451350"/>
          <p14:tracePt t="60398" x="1839913" y="4451350"/>
          <p14:tracePt t="60406" x="1765300" y="4400550"/>
          <p14:tracePt t="60422" x="1739900" y="4400550"/>
          <p14:tracePt t="60432" x="1690688" y="4400550"/>
          <p14:tracePt t="60462" x="1665288" y="4400550"/>
          <p14:tracePt t="60472" x="1616075" y="4400550"/>
          <p14:tracePt t="60478" x="1541463" y="4400550"/>
          <p14:tracePt t="60486" x="1492250" y="4400550"/>
          <p14:tracePt t="60494" x="1441450" y="4400550"/>
          <p14:tracePt t="60502" x="1417638" y="4400550"/>
          <p14:tracePt t="60510" x="1366838" y="4400550"/>
          <p14:tracePt t="60521" x="1343025" y="4400550"/>
          <p14:tracePt t="60526" x="1292225" y="4400550"/>
          <p14:tracePt t="60542" x="1268413" y="4376738"/>
          <p14:tracePt t="60983" x="1292225" y="4376738"/>
          <p14:tracePt t="61022" x="1317625" y="4376738"/>
          <p14:tracePt t="61050" x="1343025" y="4376738"/>
          <p14:tracePt t="61055" x="1343025" y="4400550"/>
          <p14:tracePt t="61084" x="1366838" y="4400550"/>
          <p14:tracePt t="61087" x="1366838" y="4425950"/>
          <p14:tracePt t="61095" x="1392238" y="4425950"/>
          <p14:tracePt t="61111" x="1417638" y="4425950"/>
          <p14:tracePt t="61119" x="1466850" y="4425950"/>
          <p14:tracePt t="61126" x="1492250" y="4425950"/>
          <p14:tracePt t="61135" x="1541463" y="4451350"/>
          <p14:tracePt t="61151" x="1566863" y="4451350"/>
          <p14:tracePt t="61199" x="1590675" y="4451350"/>
          <p14:tracePt t="61222" x="1616075" y="4451350"/>
          <p14:tracePt t="61230" x="1641475" y="4451350"/>
          <p14:tracePt t="61246" x="1665288" y="4451350"/>
          <p14:tracePt t="61254" x="1690688" y="4451350"/>
          <p14:tracePt t="61270" x="1716088" y="4451350"/>
          <p14:tracePt t="61278" x="1739900" y="4451350"/>
          <p14:tracePt t="61286" x="1765300" y="4451350"/>
          <p14:tracePt t="61310" x="1790700" y="4451350"/>
          <p14:tracePt t="61318" x="1814513" y="4451350"/>
          <p14:tracePt t="61326" x="1839913" y="4451350"/>
          <p14:tracePt t="61334" x="1889125" y="4451350"/>
          <p14:tracePt t="61342" x="1914525" y="4451350"/>
          <p14:tracePt t="61350" x="1963738" y="4475163"/>
          <p14:tracePt t="61358" x="2038350" y="4475163"/>
          <p14:tracePt t="61367" x="2087563" y="4500563"/>
          <p14:tracePt t="61374" x="2162175" y="4500563"/>
          <p14:tracePt t="61383" x="2212975" y="4500563"/>
          <p14:tracePt t="61399" x="2236788" y="4500563"/>
          <p14:tracePt t="61422" x="2262188" y="4500563"/>
          <p14:tracePt t="61438" x="2287588" y="4500563"/>
          <p14:tracePt t="61446" x="2311400" y="4549775"/>
          <p14:tracePt t="61456" x="2336800" y="4549775"/>
          <p14:tracePt t="61462" x="2386013" y="4549775"/>
          <p14:tracePt t="61478" x="2436813" y="4575175"/>
          <p14:tracePt t="61487" x="2460625" y="4575175"/>
          <p14:tracePt t="61494" x="2535238" y="4600575"/>
          <p14:tracePt t="61510" x="2560638" y="4600575"/>
          <p14:tracePt t="61521" x="2586038" y="4600575"/>
          <p14:tracePt t="61542" x="2609850" y="4600575"/>
          <p14:tracePt t="61555" x="2635250" y="4600575"/>
          <p14:tracePt t="61559" x="2635250" y="4624388"/>
          <p14:tracePt t="61568" x="2660650" y="4624388"/>
          <p14:tracePt t="61586" x="2684463" y="4624388"/>
          <p14:tracePt t="61602" x="2735263" y="4624388"/>
          <p14:tracePt t="61607" x="2784475" y="4624388"/>
          <p14:tracePt t="61620" x="2833688" y="4624388"/>
          <p14:tracePt t="61623" x="2859088" y="4624388"/>
          <p14:tracePt t="61633" x="2884488" y="4624388"/>
          <p14:tracePt t="61639" x="2908300" y="4624388"/>
          <p14:tracePt t="61655" x="2933700" y="4624388"/>
          <p14:tracePt t="61712" x="2959100" y="4624388"/>
          <p14:tracePt t="61729" x="2982913" y="4624388"/>
          <p14:tracePt t="61745" x="3008313" y="4624388"/>
          <p14:tracePt t="61759" x="3033713" y="4624388"/>
          <p14:tracePt t="61783" x="3057525" y="4624388"/>
          <p14:tracePt t="61823" x="3082925" y="4624388"/>
          <p14:tracePt t="61835" x="3108325" y="4624388"/>
          <p14:tracePt t="61848" x="3132138" y="4624388"/>
          <p14:tracePt t="61871" x="3157538" y="4624388"/>
          <p14:tracePt t="61879" x="3181350" y="4624388"/>
          <p14:tracePt t="61895" x="3206750" y="4624388"/>
          <p14:tracePt t="61935" x="3232150" y="4624388"/>
          <p14:tracePt t="61951" x="3255963" y="4624388"/>
          <p14:tracePt t="61967" x="3281363" y="4624388"/>
          <p14:tracePt t="61983" x="3306763" y="4624388"/>
          <p14:tracePt t="61991" x="3330575" y="4624388"/>
          <p14:tracePt t="61999" x="3355975" y="4624388"/>
          <p14:tracePt t="62015" x="3381375" y="4624388"/>
          <p14:tracePt t="62023" x="3405188" y="4624388"/>
          <p14:tracePt t="62039" x="3430588" y="4624388"/>
          <p14:tracePt t="62047" x="3479800" y="4624388"/>
          <p14:tracePt t="62063" x="3505200" y="4624388"/>
          <p14:tracePt t="62071" x="3530600" y="4624388"/>
          <p14:tracePt t="62081" x="3554413" y="4624388"/>
          <p14:tracePt t="62095" x="3605213" y="4624388"/>
          <p14:tracePt t="62103" x="3629025" y="4624388"/>
          <p14:tracePt t="62120" x="3654425" y="4624388"/>
          <p14:tracePt t="62127" x="3679825" y="4624388"/>
          <p14:tracePt t="62135" x="3703638" y="4624388"/>
          <p14:tracePt t="62151" x="3729038" y="4624388"/>
          <p14:tracePt t="62159" x="3754438" y="4624388"/>
          <p14:tracePt t="62166" x="3778250" y="4624388"/>
          <p14:tracePt t="62178" x="3803650" y="4624388"/>
          <p14:tracePt t="62183" x="3829050" y="4624388"/>
          <p14:tracePt t="62191" x="3878263" y="4624388"/>
          <p14:tracePt t="62211" x="3927475" y="4624388"/>
          <p14:tracePt t="62217" x="3952875" y="4624388"/>
          <p14:tracePt t="62223" x="3978275" y="4624388"/>
          <p14:tracePt t="62234" x="4002088" y="4624388"/>
          <p14:tracePt t="62239" x="4027488" y="4624388"/>
          <p14:tracePt t="62247" x="4052888" y="4624388"/>
          <p14:tracePt t="62263" x="4102100" y="4624388"/>
          <p14:tracePt t="62272" x="4127500" y="4624388"/>
          <p14:tracePt t="62287" x="4151313" y="4624388"/>
          <p14:tracePt t="62295" x="4176713" y="4624388"/>
          <p14:tracePt t="62304" x="4202113" y="4624388"/>
          <p14:tracePt t="62311" x="4225925" y="4624388"/>
          <p14:tracePt t="62319" x="4251325" y="4624388"/>
          <p14:tracePt t="62327" x="4276725" y="4624388"/>
          <p14:tracePt t="62337" x="4325938" y="4624388"/>
          <p14:tracePt t="62343" x="4351338" y="4600575"/>
          <p14:tracePt t="62359" x="4375150" y="4600575"/>
          <p14:tracePt t="62367" x="4400550" y="4600575"/>
          <p14:tracePt t="62375" x="4424363" y="4600575"/>
          <p14:tracePt t="62383" x="4449763" y="4600575"/>
          <p14:tracePt t="62391" x="4475163" y="4600575"/>
          <p14:tracePt t="62407" x="4498975" y="4600575"/>
          <p14:tracePt t="62416" x="4524375" y="4600575"/>
          <p14:tracePt t="62434" x="4549775" y="4600575"/>
          <p14:tracePt t="62447" x="4598988" y="4575175"/>
          <p14:tracePt t="62488" x="4624388" y="4575175"/>
          <p14:tracePt t="62558" x="4648200" y="4575175"/>
          <p14:tracePt t="62591" x="4673600" y="4575175"/>
          <p14:tracePt t="62623" x="4699000" y="4575175"/>
          <p14:tracePt t="62671" x="4722813" y="4575175"/>
          <p14:tracePt t="64327" x="4673600" y="4575175"/>
          <p14:tracePt t="64343" x="4648200" y="4575175"/>
          <p14:tracePt t="64351" x="4624388" y="4575175"/>
          <p14:tracePt t="64359" x="4598988" y="4575175"/>
          <p14:tracePt t="64368" x="4549775" y="4600575"/>
          <p14:tracePt t="64375" x="4524375" y="4624388"/>
          <p14:tracePt t="64384" x="4475163" y="4649788"/>
          <p14:tracePt t="64394" x="4424363" y="4675188"/>
          <p14:tracePt t="64399" x="4400550" y="4675188"/>
          <p14:tracePt t="64407" x="4351338" y="4724400"/>
          <p14:tracePt t="64416" x="4300538" y="4724400"/>
          <p14:tracePt t="64423" x="4276725" y="4749800"/>
          <p14:tracePt t="64433" x="4225925" y="4773613"/>
          <p14:tracePt t="64439" x="4176713" y="4799013"/>
          <p14:tracePt t="64447" x="4127500" y="4799013"/>
          <p14:tracePt t="64455" x="4127500" y="4824413"/>
          <p14:tracePt t="64462" x="4102100" y="4824413"/>
          <p14:tracePt t="64471" x="4076700" y="4824413"/>
          <p14:tracePt t="64478" x="4052888" y="4824413"/>
          <p14:tracePt t="64494" x="4027488" y="4824413"/>
          <p14:tracePt t="64510" x="4002088" y="4824413"/>
          <p14:tracePt t="64526" x="3978275" y="4824413"/>
          <p14:tracePt t="64552" x="3952875" y="4824413"/>
          <p14:tracePt t="64559" x="3927475" y="4824413"/>
          <p14:tracePt t="64570" x="3903663" y="4824413"/>
          <p14:tracePt t="64575" x="3878263" y="4824413"/>
          <p14:tracePt t="64587" x="3852863" y="4824413"/>
          <p14:tracePt t="64591" x="3829050" y="4824413"/>
          <p14:tracePt t="64603" x="3778250" y="4824413"/>
          <p14:tracePt t="64607" x="3729038" y="4824413"/>
          <p14:tracePt t="64619" x="3679825" y="4824413"/>
          <p14:tracePt t="64623" x="3629025" y="4824413"/>
          <p14:tracePt t="64635" x="3579813" y="4824413"/>
          <p14:tracePt t="64639" x="3554413" y="4824413"/>
          <p14:tracePt t="64647" x="3479800" y="4824413"/>
          <p14:tracePt t="64655" x="3405188" y="4824413"/>
          <p14:tracePt t="64663" x="3381375" y="4824413"/>
          <p14:tracePt t="64671" x="3306763" y="4824413"/>
          <p14:tracePt t="64679" x="3232150" y="4824413"/>
          <p14:tracePt t="64687" x="3206750" y="4824413"/>
          <p14:tracePt t="64695" x="3132138" y="4848225"/>
          <p14:tracePt t="64704" x="3108325" y="4848225"/>
          <p14:tracePt t="64711" x="3057525" y="4848225"/>
          <p14:tracePt t="64719" x="3033713" y="4848225"/>
          <p14:tracePt t="64726" x="2982913" y="4848225"/>
          <p14:tracePt t="64734" x="2933700" y="4899025"/>
          <p14:tracePt t="64750" x="2859088" y="4899025"/>
          <p14:tracePt t="64758" x="2833688" y="4899025"/>
          <p14:tracePt t="64769" x="2809875" y="4899025"/>
          <p14:tracePt t="64774" x="2784475" y="4899025"/>
          <p14:tracePt t="64784" x="2709863" y="4899025"/>
          <p14:tracePt t="64798" x="2684463" y="4899025"/>
          <p14:tracePt t="64806" x="2684463" y="4922838"/>
          <p14:tracePt t="64816" x="2635250" y="4922838"/>
          <p14:tracePt t="64822" x="2635250" y="4948238"/>
          <p14:tracePt t="64832" x="2609850" y="4948238"/>
          <p14:tracePt t="64838" x="2609850" y="4973638"/>
          <p14:tracePt t="69839" x="2609850" y="4922838"/>
          <p14:tracePt t="69880" x="2609850" y="4899025"/>
          <p14:tracePt t="69903" x="2609850" y="4848225"/>
          <p14:tracePt t="69935" x="2609850" y="4824413"/>
          <p14:tracePt t="69967" x="2609850" y="4799013"/>
          <p14:tracePt t="70010" x="2609850" y="4773613"/>
          <p14:tracePt t="73460" x="2609850" y="4749800"/>
          <p14:tracePt t="76087" x="2609850" y="4724400"/>
          <p14:tracePt t="79719" x="2609850" y="4699000"/>
          <p14:tracePt t="80009" x="2609850" y="4675188"/>
          <p14:tracePt t="80016" x="2635250" y="4649788"/>
          <p14:tracePt t="80040" x="2635250" y="4624388"/>
          <p14:tracePt t="80116" x="2660650" y="4575175"/>
          <p14:tracePt t="83145" x="2684463" y="4575175"/>
          <p14:tracePt t="83215" x="2709863" y="4549775"/>
          <p14:tracePt t="83263" x="2735263" y="4549775"/>
          <p14:tracePt t="83295" x="2735263" y="4525963"/>
          <p14:tracePt t="83303" x="2759075" y="4525963"/>
          <p14:tracePt t="83327" x="2759075" y="4475163"/>
          <p14:tracePt t="83407" x="2784475" y="4475163"/>
          <p14:tracePt t="83463" x="2833688" y="4475163"/>
          <p14:tracePt t="83495" x="2833688" y="4451350"/>
          <p14:tracePt t="83534" x="2859088" y="4451350"/>
          <p14:tracePt t="83542" x="2859088" y="4425950"/>
          <p14:tracePt t="83575" x="2884488" y="4400550"/>
          <p14:tracePt t="83666" x="2884488" y="4376738"/>
          <p14:tracePt t="83687" x="2884488" y="4351338"/>
          <p14:tracePt t="83703" x="2884488" y="4325938"/>
          <p14:tracePt t="83711" x="2908300" y="4302125"/>
          <p14:tracePt t="86335" x="2933700" y="4302125"/>
          <p14:tracePt t="86343" x="2959100" y="4302125"/>
          <p14:tracePt t="86350" x="2982913" y="4302125"/>
          <p14:tracePt t="86367" x="3008313" y="4302125"/>
          <p14:tracePt t="86375" x="3033713" y="4302125"/>
          <p14:tracePt t="86384" x="3057525" y="4302125"/>
          <p14:tracePt t="86390" x="3082925" y="4251325"/>
          <p14:tracePt t="86401" x="3108325" y="4251325"/>
          <p14:tracePt t="86410" x="3157538" y="4251325"/>
          <p14:tracePt t="86431" x="3181350" y="4227513"/>
          <p14:tracePt t="86439" x="3206750" y="4227513"/>
          <p14:tracePt t="86463" x="3232150" y="4202113"/>
          <p14:tracePt t="86623" x="3255963" y="4202113"/>
          <p14:tracePt t="86631" x="3306763" y="4176713"/>
          <p14:tracePt t="86647" x="3306763" y="4152900"/>
          <p14:tracePt t="86655" x="3355975" y="4152900"/>
          <p14:tracePt t="86682" x="3381375" y="4152900"/>
          <p14:tracePt t="86695" x="3381375" y="4127500"/>
          <p14:tracePt t="86712" x="3430588" y="4127500"/>
          <p14:tracePt t="86728" x="3455988" y="4127500"/>
          <p14:tracePt t="86735" x="3455988" y="4102100"/>
          <p14:tracePt t="87162" x="3479800" y="4102100"/>
          <p14:tracePt t="87183" x="3479800" y="4078288"/>
          <p14:tracePt t="87191" x="3479800" y="4052888"/>
          <p14:tracePt t="87199" x="3479800" y="4027488"/>
          <p14:tracePt t="87215" x="3479800" y="4003675"/>
          <p14:tracePt t="87227" x="3479800" y="3978275"/>
          <p14:tracePt t="87230" x="3479800" y="3952875"/>
          <p14:tracePt t="87247" x="3479800" y="3929063"/>
          <p14:tracePt t="87255" x="3479800" y="3903663"/>
          <p14:tracePt t="87262" x="3479800" y="3878263"/>
          <p14:tracePt t="87278" x="3479800" y="3854450"/>
          <p14:tracePt t="87286" x="3479800" y="3803650"/>
          <p14:tracePt t="87302" x="3479800" y="3754438"/>
          <p14:tracePt t="87310" x="3479800" y="3729038"/>
          <p14:tracePt t="87318" x="3479800" y="3705225"/>
          <p14:tracePt t="87326" x="3479800" y="3679825"/>
          <p14:tracePt t="87334" x="3479800" y="3630613"/>
          <p14:tracePt t="87350" x="3479800" y="3579813"/>
          <p14:tracePt t="87358" x="3479800" y="3556000"/>
          <p14:tracePt t="87374" x="3479800" y="3505200"/>
          <p14:tracePt t="87384" x="3479800" y="3455988"/>
          <p14:tracePt t="87390" x="3479800" y="3430588"/>
          <p14:tracePt t="87400" x="3479800" y="3406775"/>
          <p14:tracePt t="87406" x="3479800" y="3381375"/>
          <p14:tracePt t="87414" x="3479800" y="3332163"/>
          <p14:tracePt t="87422" x="3479800" y="3306763"/>
          <p14:tracePt t="87430" x="3479800" y="3257550"/>
          <p14:tracePt t="87438" x="3455988" y="3257550"/>
          <p14:tracePt t="87456" x="3455988" y="3208338"/>
          <p14:tracePt t="87462" x="3455988" y="3182938"/>
          <p14:tracePt t="87470" x="3455988" y="3157538"/>
          <p14:tracePt t="87488" x="3455988" y="3108325"/>
          <p14:tracePt t="87494" x="3430588" y="3082925"/>
          <p14:tracePt t="87502" x="3430588" y="3033713"/>
          <p14:tracePt t="87519" x="3430588" y="3008313"/>
          <p14:tracePt t="87534" x="3430588" y="2959100"/>
          <p14:tracePt t="88535" x="3430588" y="2933700"/>
          <p14:tracePt t="88550" x="3430588" y="2909888"/>
          <p14:tracePt t="88558" x="3430588" y="2884488"/>
          <p14:tracePt t="88566" x="3405188" y="2809875"/>
          <p14:tracePt t="88574" x="3405188" y="2784475"/>
          <p14:tracePt t="88584" x="3355975" y="2760663"/>
          <p14:tracePt t="88590" x="3355975" y="2660650"/>
          <p14:tracePt t="88599" x="3330575" y="2586038"/>
          <p14:tracePt t="88606" x="3330575" y="2511425"/>
          <p14:tracePt t="88614" x="3306763" y="2486025"/>
          <p14:tracePt t="88622" x="3281363" y="2436813"/>
          <p14:tracePt t="88630" x="3281363" y="2387600"/>
          <p14:tracePt t="88638" x="3255963" y="2336800"/>
          <p14:tracePt t="88646" x="3232150" y="2312988"/>
          <p14:tracePt t="88654" x="3232150" y="2262188"/>
          <p14:tracePt t="88662" x="3157538" y="2187575"/>
          <p14:tracePt t="88711" x="3132138" y="2187575"/>
          <p14:tracePt t="88732" x="3108325" y="2187575"/>
          <p14:tracePt t="88743" x="3082925" y="2187575"/>
          <p14:tracePt t="88751" x="3057525" y="2187575"/>
          <p14:tracePt t="88758" x="3033713" y="2238375"/>
          <p14:tracePt t="88768" x="3008313" y="2312988"/>
          <p14:tracePt t="88774" x="2959100" y="2387600"/>
          <p14:tracePt t="88782" x="2959100" y="2486025"/>
          <p14:tracePt t="88789" x="2908300" y="2611438"/>
          <p14:tracePt t="88798" x="2908300" y="2709863"/>
          <p14:tracePt t="88805" x="2908300" y="2809875"/>
          <p14:tracePt t="88813" x="2884488" y="2959100"/>
          <p14:tracePt t="88821" x="2884488" y="3059113"/>
          <p14:tracePt t="88831" x="2859088" y="3133725"/>
          <p14:tracePt t="88838" x="2859088" y="3157538"/>
          <p14:tracePt t="88846" x="2784475" y="3257550"/>
          <p14:tracePt t="88854" x="2784475" y="3281363"/>
          <p14:tracePt t="88862" x="2784475" y="3332163"/>
          <p14:tracePt t="88878" x="2784475" y="3355975"/>
          <p14:tracePt t="88895" x="2759075" y="3406775"/>
          <p14:tracePt t="88910" x="2709863" y="3455988"/>
          <p14:tracePt t="88918" x="2709863" y="3505200"/>
          <p14:tracePt t="88925" x="2709863" y="3530600"/>
          <p14:tracePt t="88934" x="2709863" y="3579813"/>
          <p14:tracePt t="88941" x="2684463" y="3605213"/>
          <p14:tracePt t="88949" x="2684463" y="3654425"/>
          <p14:tracePt t="88965" x="2684463" y="3705225"/>
          <p14:tracePt t="88989" x="2684463" y="3729038"/>
          <p14:tracePt t="89013" x="2660650" y="3754438"/>
          <p14:tracePt t="89029" x="2635250" y="3779838"/>
          <p14:tracePt t="89097" x="2635250" y="3803650"/>
          <p14:tracePt t="89143" x="2635250" y="3829050"/>
          <p14:tracePt t="89255" x="2635250" y="3878263"/>
          <p14:tracePt t="89263" x="2609850" y="3878263"/>
          <p14:tracePt t="89295" x="2609850" y="3903663"/>
          <p14:tracePt t="89322" x="2586038" y="3929063"/>
          <p14:tracePt t="89327" x="2560638" y="3952875"/>
          <p14:tracePt t="89343" x="2560638" y="3978275"/>
          <p14:tracePt t="89351" x="2535238" y="3978275"/>
          <p14:tracePt t="89367" x="2535238" y="4027488"/>
          <p14:tracePt t="89375" x="2535238" y="4052888"/>
          <p14:tracePt t="89384" x="2486025" y="4078288"/>
          <p14:tracePt t="89391" x="2486025" y="4102100"/>
          <p14:tracePt t="89410" x="2486025" y="4127500"/>
          <p14:tracePt t="89417" x="2460625" y="4152900"/>
          <p14:tracePt t="89431" x="2460625" y="4176713"/>
          <p14:tracePt t="89439" x="2460625" y="4202113"/>
          <p14:tracePt t="89447" x="2460625" y="4227513"/>
          <p14:tracePt t="89459" x="2411413" y="4251325"/>
          <p14:tracePt t="89471" x="2411413" y="4302125"/>
          <p14:tracePt t="89479" x="2386013" y="4325938"/>
          <p14:tracePt t="89487" x="2386013" y="4351338"/>
          <p14:tracePt t="89503" x="2362200" y="4376738"/>
          <p14:tracePt t="89510" x="2362200" y="4400550"/>
          <p14:tracePt t="89518" x="2336800" y="4425950"/>
          <p14:tracePt t="89526" x="2336800" y="4451350"/>
          <p14:tracePt t="89534" x="2336800" y="4475163"/>
          <p14:tracePt t="89541" x="2336800" y="4500563"/>
          <p14:tracePt t="89550" x="2311400" y="4525963"/>
          <p14:tracePt t="89568" x="2311400" y="4549775"/>
          <p14:tracePt t="89575" x="2311400" y="4575175"/>
          <p14:tracePt t="89591" x="2287588" y="4600575"/>
          <p14:tracePt t="89603" x="2287588" y="4624388"/>
          <p14:tracePt t="89607" x="2262188" y="4675188"/>
          <p14:tracePt t="89633" x="2262188" y="4699000"/>
          <p14:tracePt t="89639" x="2262188" y="4724400"/>
          <p14:tracePt t="89647" x="2236788" y="4724400"/>
          <p14:tracePt t="89655" x="2236788" y="4749800"/>
          <p14:tracePt t="89662" x="2236788" y="4773613"/>
          <p14:tracePt t="89679" x="2236788" y="4799013"/>
          <p14:tracePt t="89694" x="2236788" y="4824413"/>
          <p14:tracePt t="89702" x="2236788" y="4848225"/>
          <p14:tracePt t="89710" x="2236788" y="4873625"/>
          <p14:tracePt t="89718" x="2236788" y="4899025"/>
          <p14:tracePt t="89734" x="2236788" y="4922838"/>
          <p14:tracePt t="89742" x="2236788" y="4948238"/>
          <p14:tracePt t="89750" x="2212975" y="4973638"/>
          <p14:tracePt t="89766" x="2212975" y="4997450"/>
          <p14:tracePt t="89774" x="2212975" y="5022850"/>
          <p14:tracePt t="89799" x="2212975" y="5048250"/>
          <p14:tracePt t="89814" x="2212975" y="5097463"/>
          <p14:tracePt t="89830" x="2212975" y="5122863"/>
          <p14:tracePt t="89839" x="2212975" y="5146675"/>
          <p14:tracePt t="89852" x="2187575" y="5197475"/>
          <p14:tracePt t="89871" x="2187575" y="5221288"/>
          <p14:tracePt t="89879" x="2162175" y="5246688"/>
          <p14:tracePt t="89887" x="2162175" y="5272088"/>
          <p14:tracePt t="89903" x="2162175" y="5321300"/>
          <p14:tracePt t="89931" x="2162175" y="5346700"/>
          <p14:tracePt t="89935" x="2162175" y="5395913"/>
          <p14:tracePt t="89952" x="2162175" y="5419725"/>
          <p14:tracePt t="89967" x="2162175" y="5470525"/>
          <p14:tracePt t="89975" x="2162175" y="5494338"/>
          <p14:tracePt t="89984" x="2162175" y="5545138"/>
          <p14:tracePt t="90000" x="2162175" y="5568950"/>
          <p14:tracePt t="90007" x="2162175" y="5643563"/>
          <p14:tracePt t="90023" x="2162175" y="5668963"/>
          <p14:tracePt t="90031" x="2162175" y="5718175"/>
          <p14:tracePt t="90039" x="2162175" y="5743575"/>
          <p14:tracePt t="90047" x="2162175" y="5792788"/>
          <p14:tracePt t="90063" x="2162175" y="5818188"/>
          <p14:tracePt t="90072" x="2162175" y="5867400"/>
          <p14:tracePt t="90088" x="2162175" y="5892800"/>
          <p14:tracePt t="90095" x="2162175" y="5918200"/>
          <p14:tracePt t="90104" x="2162175" y="5942013"/>
          <p14:tracePt t="90118" x="2162175" y="5967413"/>
          <p14:tracePt t="90127" x="2162175" y="5992813"/>
          <p14:tracePt t="90134" x="2162175" y="6016625"/>
          <p14:tracePt t="90150" x="2162175" y="6042025"/>
          <p14:tracePt t="90159" x="2162175" y="6067425"/>
          <p14:tracePt t="90166" x="2162175" y="6091238"/>
          <p14:tracePt t="90174" x="2162175" y="6116638"/>
          <p14:tracePt t="90182" x="2162175" y="6142038"/>
          <p14:tracePt t="90190" x="2162175" y="6165850"/>
          <p14:tracePt t="90201" x="2162175" y="6191250"/>
          <p14:tracePt t="90208" x="2162175" y="6216650"/>
          <p14:tracePt t="90215" x="2162175" y="6240463"/>
          <p14:tracePt t="90223" x="2162175" y="6315075"/>
          <p14:tracePt t="90238" x="2162175" y="6340475"/>
          <p14:tracePt t="90246" x="2162175" y="6415088"/>
          <p14:tracePt t="90262" x="2162175" y="6440488"/>
          <p14:tracePt t="90270" x="2162175" y="6489700"/>
          <p14:tracePt t="90278" x="2162175" y="6515100"/>
          <p14:tracePt t="90286" x="2162175" y="6564313"/>
          <p14:tracePt t="90293" x="2162175" y="6589713"/>
          <p14:tracePt t="90301" x="2162175" y="6638925"/>
          <p14:tracePt t="90309" x="2162175" y="6664325"/>
          <p14:tracePt t="90317" x="2162175" y="6713538"/>
          <p14:tracePt t="90325" x="2162175" y="6738938"/>
          <p14:tracePt t="90333" x="2162175" y="6762750"/>
          <p14:tracePt t="90341" x="2162175" y="6813550"/>
          <p14:tracePt t="90352" x="2162175" y="6837363"/>
          <p14:tracePt t="90359" x="2162175" y="6862763"/>
          <p14:tracePt t="90367" x="2162175" y="6911975"/>
          <p14:tracePt t="90385" x="2162175" y="6962775"/>
          <p14:tracePt t="90391" x="2162175" y="6986588"/>
          <p14:tracePt t="90401" x="2162175" y="7037388"/>
          <p14:tracePt t="90407" x="2162175" y="7061200"/>
          <p14:tracePt t="90415" x="2162175" y="7086600"/>
          <p14:tracePt t="90427" x="2162175" y="7112000"/>
          <p14:tracePt t="90431" x="2162175" y="7135813"/>
          <p14:tracePt t="90439" x="2162175" y="7210425"/>
          <p14:tracePt t="90455" x="2162175" y="7235825"/>
          <p14:tracePt t="90463" x="2162175" y="7285038"/>
          <p14:tracePt t="90478" x="2187575" y="7335838"/>
          <p14:tracePt t="90487" x="2187575" y="7359650"/>
          <p14:tracePt t="90504" x="2212975" y="7410450"/>
          <p14:tracePt t="90511" x="2212975" y="7434263"/>
          <p14:tracePt t="90526" x="2212975" y="7485063"/>
          <p14:tracePt t="90534" x="2212975" y="7534275"/>
          <p14:tracePt t="90551" x="2236788" y="7583488"/>
          <p14:tracePt t="90567" x="2236788" y="7608888"/>
          <p14:tracePt t="90590" x="2262188" y="7658100"/>
          <p14:tracePt t="90601" x="2262188" y="7683500"/>
          <p14:tracePt t="90614" x="2262188" y="7732713"/>
          <p14:tracePt t="90630" x="2262188" y="7758113"/>
          <p14:tracePt t="90647" x="2262188" y="7781925"/>
          <p14:tracePt t="90654" x="2262188" y="7807325"/>
          <p14:tracePt t="90678" x="2262188" y="7832725"/>
          <p14:tracePt t="90702" x="2262188" y="7856538"/>
          <p14:tracePt t="90718" x="2262188" y="7881938"/>
          <p14:tracePt t="90734" x="2287588" y="7907338"/>
          <p14:tracePt t="90758" x="2287588" y="7956550"/>
          <p14:tracePt t="90783" x="2287588" y="7981950"/>
          <p14:tracePt t="90803" x="2311400" y="8031163"/>
          <p14:tracePt t="90815" x="2311400" y="8056563"/>
          <p14:tracePt t="90839" x="2311400" y="8080375"/>
          <p14:tracePt t="90855" x="2311400" y="8105775"/>
          <p14:tracePt t="90879" x="2311400" y="8131175"/>
          <p14:tracePt t="90903" x="2311400" y="8154988"/>
          <p14:tracePt t="90919" x="2311400" y="8180388"/>
          <p14:tracePt t="90934" x="2311400" y="8229600"/>
          <p14:tracePt t="90944" x="2311400" y="8255000"/>
          <p14:tracePt t="90951" x="2311400" y="8280400"/>
          <p14:tracePt t="90968" x="2311400" y="8304213"/>
          <p14:tracePt t="90975" x="2311400" y="8329613"/>
          <p14:tracePt t="90998" x="2311400" y="8355013"/>
          <p14:tracePt t="91006" x="2311400" y="8378825"/>
          <p14:tracePt t="91023" x="2311400" y="8404225"/>
          <p14:tracePt t="91047" x="2311400" y="8429625"/>
          <p14:tracePt t="91055" x="2311400" y="8453438"/>
          <p14:tracePt t="91062" x="2311400" y="8478838"/>
          <p14:tracePt t="91071" x="2311400" y="8504238"/>
          <p14:tracePt t="91078" x="2311400" y="8528050"/>
          <p14:tracePt t="91087" x="2311400" y="8553450"/>
          <p14:tracePt t="91111" x="2311400" y="8578850"/>
          <p14:tracePt t="91119" x="2311400" y="8602663"/>
          <p14:tracePt t="91127" x="2311400" y="8628063"/>
          <p14:tracePt t="91151" x="2311400" y="8653463"/>
          <p14:tracePt t="91167" x="2311400" y="8677275"/>
          <p14:tracePt t="91177" x="2311400" y="8702675"/>
          <p14:tracePt t="91199" x="2311400" y="8728075"/>
          <p14:tracePt t="91207" x="2311400" y="8751888"/>
          <p14:tracePt t="91214" x="2311400" y="8777288"/>
          <p14:tracePt t="91238" x="2311400" y="8802688"/>
          <p14:tracePt t="91255" x="2311400" y="8826500"/>
          <p14:tracePt t="91279" x="2311400" y="8851900"/>
          <p14:tracePt t="91288" x="2311400" y="8877300"/>
          <p14:tracePt t="91304" x="2311400" y="8901113"/>
          <p14:tracePt t="91327" x="2311400" y="8926513"/>
          <p14:tracePt t="91335" x="2311400" y="8951913"/>
          <p14:tracePt t="91342" x="2311400" y="8975725"/>
          <p14:tracePt t="91353" x="2311400" y="9001125"/>
          <p14:tracePt t="91359" x="2311400" y="9026525"/>
          <p14:tracePt t="91371" x="2311400" y="9050338"/>
          <p14:tracePt t="91384" x="2311400" y="9075738"/>
          <p14:tracePt t="91407" x="2311400" y="9124950"/>
          <p14:tracePt t="91431" x="2311400" y="9150350"/>
          <p14:tracePt t="91447" x="2311400" y="9199563"/>
          <p14:tracePt t="91463" x="2311400" y="9224963"/>
          <p14:tracePt t="91471" x="2311400" y="9274175"/>
          <p14:tracePt t="91487" x="2311400" y="9299575"/>
          <p14:tracePt t="91511" x="2311400" y="9348788"/>
          <p14:tracePt t="91534" x="2311400" y="9374188"/>
          <p14:tracePt t="91566" x="2311400" y="9399588"/>
          <p14:tracePt t="91586" x="2311400" y="9423400"/>
          <p14:tracePt t="91646" x="2311400" y="9448800"/>
          <p14:tracePt t="91735" x="2336800" y="9474200"/>
          <p14:tracePt t="91799" x="2336800" y="9498013"/>
          <p14:tracePt t="91819" x="2336800" y="9523413"/>
          <p14:tracePt t="91847" x="2336800" y="9548813"/>
          <p14:tracePt t="91929" x="2362200" y="9572625"/>
          <p14:tracePt t="92494" x="2362200" y="9945688"/>
          <p14:tracePt t="92533" x="2362200" y="9971088"/>
          <p14:tracePt t="92584" x="2362200" y="9994900"/>
          <p14:tracePt t="92607" x="2386013" y="10020300"/>
          <p14:tracePt t="93391" x="2336800" y="10045700"/>
          <p14:tracePt t="93400" x="2287588" y="10144125"/>
          <p14:tracePt t="93407" x="2262188" y="10269538"/>
          <p14:tracePt t="93415" x="2162175" y="10467975"/>
          <p14:tracePt t="93427" x="2087563" y="10642600"/>
          <p14:tracePt t="93431" x="2012950" y="10841038"/>
          <p14:tracePt t="93439" x="1938338" y="10964863"/>
          <p14:tracePt t="93446" x="1889125" y="11114088"/>
          <p14:tracePt t="93460" x="1814513" y="11239500"/>
          <p14:tracePt t="93462" x="1790700" y="11337925"/>
          <p14:tracePt t="93471" x="1790700" y="11388725"/>
          <p14:tracePt t="93478" x="1739900" y="11463338"/>
          <p14:tracePt t="93495" x="1716088" y="11487150"/>
          <p14:tracePt t="93544" x="1716088" y="11512550"/>
          <p14:tracePt t="93631" x="1739900" y="11512550"/>
          <p14:tracePt t="93638" x="1790700" y="11512550"/>
          <p14:tracePt t="93646" x="1839913" y="11487150"/>
          <p14:tracePt t="93654" x="1889125" y="11388725"/>
          <p14:tracePt t="93664" x="1938338" y="11288713"/>
          <p14:tracePt t="93670" x="2038350" y="11139488"/>
          <p14:tracePt t="93678" x="2187575" y="10915650"/>
          <p14:tracePt t="93686" x="2287588" y="10666413"/>
          <p14:tracePt t="93696" x="2362200" y="10418763"/>
          <p14:tracePt t="93702" x="2460625" y="10218738"/>
          <p14:tracePt t="93710" x="2586038" y="9971088"/>
          <p14:tracePt t="93718" x="2609850" y="9796463"/>
          <p14:tracePt t="93726" x="2609850" y="9721850"/>
          <p14:tracePt t="93734" x="2609850" y="9647238"/>
          <p14:tracePt t="93742" x="2609850" y="9598025"/>
          <p14:tracePt t="93750" x="2609850" y="9572625"/>
          <p14:tracePt t="93758" x="2660650" y="9548813"/>
          <p14:tracePt t="93967" x="2660650" y="9572625"/>
          <p14:tracePt t="93974" x="2660650" y="9623425"/>
          <p14:tracePt t="93983" x="2660650" y="9672638"/>
          <p14:tracePt t="93990" x="2660650" y="9721850"/>
          <p14:tracePt t="94000" x="2660650" y="9747250"/>
          <p14:tracePt t="94007" x="2660650" y="9821863"/>
          <p14:tracePt t="94015" x="2660650" y="9871075"/>
          <p14:tracePt t="94024" x="2660650" y="9920288"/>
          <p14:tracePt t="94031" x="2660650" y="9994900"/>
          <p14:tracePt t="94038" x="2660650" y="10020300"/>
          <p14:tracePt t="94046" x="2660650" y="10045700"/>
          <p14:tracePt t="94054" x="2660650" y="10069513"/>
          <p14:tracePt t="94062" x="2660650" y="10094913"/>
          <p14:tracePt t="94210" x="2660650" y="10069513"/>
          <p14:tracePt t="94229" x="2660650" y="10020300"/>
          <p14:tracePt t="94239" x="2660650" y="9994900"/>
          <p14:tracePt t="94246" x="2660650" y="9945688"/>
          <p14:tracePt t="94262" x="2660650" y="9896475"/>
          <p14:tracePt t="94270" x="2660650" y="9845675"/>
          <p14:tracePt t="94278" x="2660650" y="9821863"/>
          <p14:tracePt t="94286" x="2660650" y="9771063"/>
          <p14:tracePt t="94294" x="2660650" y="9747250"/>
          <p14:tracePt t="94302" x="2660650" y="9696450"/>
          <p14:tracePt t="94318" x="2635250" y="9672638"/>
          <p14:tracePt t="94326" x="2609850" y="9672638"/>
          <p14:tracePt t="94334" x="2586038" y="9647238"/>
          <p14:tracePt t="94342" x="2560638" y="9623425"/>
          <p14:tracePt t="94351" x="2535238" y="9623425"/>
          <p14:tracePt t="94358" x="2511425" y="9598025"/>
          <p14:tracePt t="94369" x="2486025" y="9598025"/>
          <p14:tracePt t="94375" x="2436813" y="9598025"/>
          <p14:tracePt t="94384" x="2411413" y="9572625"/>
          <p14:tracePt t="94390" x="2362200" y="9572625"/>
          <p14:tracePt t="94407" x="2311400" y="9523413"/>
          <p14:tracePt t="94415" x="2287588" y="9498013"/>
          <p14:tracePt t="94428" x="2262188" y="9498013"/>
          <p14:tracePt t="94431" x="2262188" y="9474200"/>
          <p14:tracePt t="94439" x="2236788" y="9448800"/>
          <p14:tracePt t="94447" x="2187575" y="9423400"/>
          <p14:tracePt t="94463" x="2162175" y="9423400"/>
          <p14:tracePt t="94474" x="2112963" y="9423400"/>
          <p14:tracePt t="94478" x="2087563" y="9423400"/>
          <p14:tracePt t="94487" x="2038350" y="9399588"/>
          <p14:tracePt t="94495" x="1989138" y="9374188"/>
          <p14:tracePt t="94504" x="1963738" y="9348788"/>
          <p14:tracePt t="94511" x="1938338" y="9348788"/>
          <p14:tracePt t="94518" x="1889125" y="9348788"/>
          <p14:tracePt t="94526" x="1839913" y="9348788"/>
          <p14:tracePt t="94534" x="1790700" y="9348788"/>
          <p14:tracePt t="94541" x="1765300" y="9348788"/>
          <p14:tracePt t="94553" x="1716088" y="9348788"/>
          <p14:tracePt t="94558" x="1665288" y="9348788"/>
          <p14:tracePt t="94575" x="1641475" y="9348788"/>
          <p14:tracePt t="94678" x="1616075" y="9348788"/>
          <p14:tracePt t="94735" x="1590675" y="9348788"/>
          <p14:tracePt t="94767" x="1566863" y="9348788"/>
          <p14:tracePt t="94775" x="1541463" y="9348788"/>
          <p14:tracePt t="94963" x="1516063" y="9348788"/>
          <p14:tracePt t="94968" x="1492250" y="9348788"/>
          <p14:tracePt t="94983" x="1466850" y="9348788"/>
          <p14:tracePt t="95015" x="1441450" y="9348788"/>
          <p14:tracePt t="95407" x="1366838" y="9348788"/>
          <p14:tracePt t="95431" x="1343025" y="9348788"/>
          <p14:tracePt t="95439" x="1292225" y="9324975"/>
          <p14:tracePt t="95774" x="1317625" y="9324975"/>
          <p14:tracePt t="95790" x="1343025" y="9324975"/>
          <p14:tracePt t="95856" x="1366838" y="9324975"/>
          <p14:tracePt t="95911" x="1392238" y="9324975"/>
          <p14:tracePt t="95935" x="1417638" y="9324975"/>
          <p14:tracePt t="95951" x="1441450" y="9324975"/>
          <p14:tracePt t="95978" x="1441450" y="9348788"/>
          <p14:tracePt t="95991" x="1466850" y="9348788"/>
          <p14:tracePt t="96047" x="1492250" y="9348788"/>
          <p14:tracePt t="96062" x="1516063" y="9348788"/>
          <p14:tracePt t="96071" x="1516063" y="9374188"/>
          <p14:tracePt t="96088" x="1541463" y="9374188"/>
          <p14:tracePt t="96102" x="1590675" y="9374188"/>
          <p14:tracePt t="96143" x="1616075" y="9374188"/>
          <p14:tracePt t="96166" x="1641475" y="9374188"/>
          <p14:tracePt t="96190" x="1665288" y="9374188"/>
          <p14:tracePt t="96221" x="1690688" y="9374188"/>
          <p14:tracePt t="96237" x="1716088" y="9374188"/>
          <p14:tracePt t="96254" x="1739900" y="9374188"/>
          <p14:tracePt t="96333" x="1765300" y="9374188"/>
          <p14:tracePt t="96357" x="1790700" y="9374188"/>
          <p14:tracePt t="96431" x="1814513" y="9374188"/>
          <p14:tracePt t="96462" x="1839913" y="9374188"/>
          <p14:tracePt t="96471" x="1865313" y="9374188"/>
          <p14:tracePt t="96503" x="1889125" y="9374188"/>
          <p14:tracePt t="96511" x="1914525" y="9374188"/>
          <p14:tracePt t="96534" x="1938338" y="9374188"/>
          <p14:tracePt t="96586" x="1963738" y="9374188"/>
          <p14:tracePt t="96623" x="2012950" y="9348788"/>
          <p14:tracePt t="96663" x="2038350" y="9348788"/>
          <p14:tracePt t="96696" x="2087563" y="9348788"/>
          <p14:tracePt t="96751" x="2112963" y="9348788"/>
          <p14:tracePt t="96783" x="2162175" y="9324975"/>
          <p14:tracePt t="96807" x="2187575" y="9324975"/>
          <p14:tracePt t="96823" x="2236788" y="9299575"/>
          <p14:tracePt t="96847" x="2262188" y="9299575"/>
          <p14:tracePt t="96855" x="2287588" y="9299575"/>
          <p14:tracePt t="96866" x="2287588" y="9274175"/>
          <p14:tracePt t="96887" x="2311400" y="9274175"/>
          <p14:tracePt t="96903" x="2336800" y="9274175"/>
          <p14:tracePt t="96919" x="2362200" y="9274175"/>
          <p14:tracePt t="96951" x="2386013" y="9274175"/>
          <p14:tracePt t="96991" x="2411413" y="9274175"/>
          <p14:tracePt t="97015" x="2411413" y="9250363"/>
          <p14:tracePt t="97056" x="2460625" y="9250363"/>
          <p14:tracePt t="97263" x="2486025" y="9250363"/>
          <p14:tracePt t="97350" x="2535238" y="9250363"/>
          <p14:tracePt t="97448" x="2560638" y="9250363"/>
          <p14:tracePt t="97526" x="2586038" y="9250363"/>
          <p14:tracePt t="97554" x="2609850" y="9250363"/>
          <p14:tracePt t="97575" x="2635250" y="9224963"/>
          <p14:tracePt t="97591" x="2660650" y="9199563"/>
          <p14:tracePt t="97631" x="2684463" y="9199563"/>
          <p14:tracePt t="97639" x="2709863" y="9199563"/>
          <p14:tracePt t="97699" x="2735263" y="9199563"/>
          <p14:tracePt t="97733" x="2759075" y="9199563"/>
          <p14:tracePt t="97775" x="2784475" y="9199563"/>
          <p14:tracePt t="97799" x="2809875" y="9199563"/>
          <p14:tracePt t="97815" x="2833688" y="9199563"/>
          <p14:tracePt t="97836" x="2859088" y="9199563"/>
          <p14:tracePt t="97839" x="2884488" y="9199563"/>
          <p14:tracePt t="97847" x="2908300" y="9199563"/>
          <p14:tracePt t="97854" x="2933700" y="9199563"/>
          <p14:tracePt t="97862" x="2959100" y="9199563"/>
          <p14:tracePt t="97871" x="2982913" y="9199563"/>
          <p14:tracePt t="97878" x="3008313" y="9199563"/>
          <p14:tracePt t="97887" x="3033713" y="9199563"/>
          <p14:tracePt t="97899" x="3082925" y="9199563"/>
          <p14:tracePt t="97903" x="3132138" y="9199563"/>
          <p14:tracePt t="97921" x="3157538" y="9199563"/>
          <p14:tracePt t="97927" x="3206750" y="9199563"/>
          <p14:tracePt t="97952" x="3255963" y="9199563"/>
          <p14:tracePt t="97966" x="3281363" y="9199563"/>
          <p14:tracePt t="97982" x="3306763" y="9199563"/>
          <p14:tracePt t="97990" x="3355975" y="9199563"/>
          <p14:tracePt t="98006" x="3405188" y="9199563"/>
          <p14:tracePt t="98014" x="3430588" y="9199563"/>
          <p14:tracePt t="98030" x="3455988" y="9199563"/>
          <p14:tracePt t="98046" x="3479800" y="9199563"/>
          <p14:tracePt t="98054" x="3505200" y="9199563"/>
          <p14:tracePt t="98399" x="3479800" y="9199563"/>
          <p14:tracePt t="98407" x="3430588" y="9175750"/>
          <p14:tracePt t="98415" x="3381375" y="9150350"/>
          <p14:tracePt t="98422" x="3355975" y="9150350"/>
          <p14:tracePt t="98430" x="3306763" y="9150350"/>
          <p14:tracePt t="98438" x="3206750" y="9150350"/>
          <p14:tracePt t="98447" x="3132138" y="9124950"/>
          <p14:tracePt t="98454" x="3057525" y="9101138"/>
          <p14:tracePt t="98462" x="2908300" y="9101138"/>
          <p14:tracePt t="98471" x="2833688" y="9101138"/>
          <p14:tracePt t="98479" x="2784475" y="9101138"/>
          <p14:tracePt t="98487" x="2759075" y="9101138"/>
          <p14:tracePt t="98495" x="2709863" y="9101138"/>
          <p14:tracePt t="98502" x="2660650" y="9101138"/>
          <p14:tracePt t="98519" x="2635250" y="9101138"/>
          <p14:tracePt t="98526" x="2609850" y="9101138"/>
          <p14:tracePt t="98758" x="2535238" y="9101138"/>
          <p14:tracePt t="98769" x="2486025" y="9124950"/>
          <p14:tracePt t="98774" x="2311400" y="9199563"/>
          <p14:tracePt t="98783" x="1963738" y="9224963"/>
          <p14:tracePt t="98790" x="1366838" y="9299575"/>
          <p14:tracePt t="98802" x="447675" y="9474200"/>
          <p14:tracePt t="99510" x="74613" y="9871075"/>
          <p14:tracePt t="99520" x="198438" y="9845675"/>
          <p14:tracePt t="99526" x="298450" y="9796463"/>
          <p14:tracePt t="99534" x="398463" y="9721850"/>
          <p14:tracePt t="99542" x="447675" y="9696450"/>
          <p14:tracePt t="99551" x="496888" y="9672638"/>
          <p14:tracePt t="99558" x="547688" y="9647238"/>
          <p14:tracePt t="99568" x="571500" y="9598025"/>
          <p14:tracePt t="99574" x="596900" y="9572625"/>
          <p14:tracePt t="99600" x="646113" y="9548813"/>
          <p14:tracePt t="99807" x="671513" y="9548813"/>
          <p14:tracePt t="99833" x="695325" y="9548813"/>
          <p14:tracePt t="99863" x="720725" y="9548813"/>
          <p14:tracePt t="99871" x="746125" y="9548813"/>
          <p14:tracePt t="99887" x="795338" y="9548813"/>
          <p14:tracePt t="99896" x="820738" y="9548813"/>
          <p14:tracePt t="99902" x="844550" y="9548813"/>
          <p14:tracePt t="99910" x="844550" y="9572625"/>
          <p14:tracePt t="99920" x="895350" y="9572625"/>
          <p14:tracePt t="99931" x="944563" y="9598025"/>
          <p14:tracePt t="99943" x="993775" y="9623425"/>
          <p14:tracePt t="99966" x="1068388" y="9623425"/>
          <p14:tracePt t="99974" x="1068388" y="9647238"/>
          <p14:tracePt t="99983" x="1093788" y="9647238"/>
          <p14:tracePt t="99990" x="1119188" y="9647238"/>
          <p14:tracePt t="99999" x="1143000" y="9647238"/>
          <p14:tracePt t="100087" x="1168400" y="9647238"/>
          <p14:tracePt t="100115" x="1193800" y="9647238"/>
          <p14:tracePt t="100127" x="1217613" y="9647238"/>
          <p14:tracePt t="100174" x="1243013" y="9647238"/>
          <p14:tracePt t="100191" x="1268413" y="9647238"/>
          <p14:tracePt t="100199" x="1292225" y="9647238"/>
          <p14:tracePt t="100207" x="1317625" y="9647238"/>
          <p14:tracePt t="100215" x="1392238" y="9647238"/>
          <p14:tracePt t="100230" x="1441450" y="9647238"/>
          <p14:tracePt t="100246" x="1466850" y="9647238"/>
          <p14:tracePt t="100616" x="1516063" y="9647238"/>
          <p14:tracePt t="100663" x="1541463" y="9647238"/>
          <p14:tracePt t="100687" x="1566863" y="9647238"/>
          <p14:tracePt t="100694" x="1590675" y="9647238"/>
          <p14:tracePt t="100703" x="1616075" y="9647238"/>
          <p14:tracePt t="100751" x="1641475" y="9647238"/>
          <p14:tracePt t="100815" x="1665288" y="9647238"/>
          <p14:tracePt t="100879" x="1690688" y="9647238"/>
          <p14:tracePt t="100887" x="1716088" y="9623425"/>
          <p14:tracePt t="100919" x="1739900" y="9623425"/>
          <p14:tracePt t="100946" x="1790700" y="9623425"/>
          <p14:tracePt t="100951" x="1814513" y="9623425"/>
          <p14:tracePt t="100968" x="1865313" y="9623425"/>
          <p14:tracePt t="100975" x="1914525" y="9623425"/>
          <p14:tracePt t="100985" x="1963738" y="9623425"/>
          <p14:tracePt t="101001" x="1989138" y="9623425"/>
          <p14:tracePt t="101015" x="2038350" y="9623425"/>
          <p14:tracePt t="101023" x="2063750" y="9623425"/>
          <p14:tracePt t="101054" x="2112963" y="9623425"/>
          <p14:tracePt t="101078" x="2138363" y="9623425"/>
          <p14:tracePt t="101146" x="2187575" y="9623425"/>
          <p14:tracePt t="101191" x="2212975" y="9623425"/>
          <p14:tracePt t="101240" x="2262188" y="9623425"/>
          <p14:tracePt t="101279" x="2287588" y="9623425"/>
          <p14:tracePt t="101311" x="2311400" y="9623425"/>
          <p14:tracePt t="101327" x="2336800" y="9623425"/>
          <p14:tracePt t="101336" x="2362200" y="9623425"/>
          <p14:tracePt t="101353" x="2386013" y="9598025"/>
          <p14:tracePt t="101359" x="2411413" y="9598025"/>
          <p14:tracePt t="101367" x="2436813" y="9598025"/>
          <p14:tracePt t="101391" x="2460625" y="9598025"/>
          <p14:tracePt t="101399" x="2486025" y="9598025"/>
          <p14:tracePt t="101415" x="2535238" y="9598025"/>
          <p14:tracePt t="101431" x="2560638" y="9598025"/>
          <p14:tracePt t="101447" x="2586038" y="9598025"/>
          <p14:tracePt t="101503" x="2609850" y="9598025"/>
          <p14:tracePt t="101935" x="2635250" y="9598025"/>
          <p14:tracePt t="101975" x="2660650" y="9598025"/>
          <p14:tracePt t="101991" x="2684463" y="9598025"/>
          <p14:tracePt t="102015" x="2709863" y="9598025"/>
          <p14:tracePt t="102065" x="2735263" y="9598025"/>
          <p14:tracePt t="102083" x="2784475" y="9598025"/>
          <p14:tracePt t="102106" x="2809875" y="9598025"/>
          <p14:tracePt t="102114" x="2833688" y="9572625"/>
          <p14:tracePt t="102135" x="2859088" y="9572625"/>
          <p14:tracePt t="102175" x="2884488" y="9572625"/>
          <p14:tracePt t="102191" x="2908300" y="9572625"/>
          <p14:tracePt t="102199" x="2933700" y="9572625"/>
          <p14:tracePt t="102232" x="2959100" y="9548813"/>
          <p14:tracePt t="102272" x="2982913" y="9548813"/>
          <p14:tracePt t="102311" x="3008313" y="9548813"/>
          <p14:tracePt t="102343" x="3033713" y="9548813"/>
          <p14:tracePt t="102463" x="3057525" y="9548813"/>
          <p14:tracePt t="102583" x="3082925" y="9548813"/>
          <p14:tracePt t="102679" x="3108325" y="9548813"/>
          <p14:tracePt t="102719" x="3132138" y="9548813"/>
          <p14:tracePt t="102866" x="3157538" y="9548813"/>
          <p14:tracePt t="102879" x="3206750" y="9548813"/>
          <p14:tracePt t="102898" x="3232150" y="9548813"/>
          <p14:tracePt t="102903" x="3281363" y="9548813"/>
          <p14:tracePt t="102911" x="3306763" y="9548813"/>
          <p14:tracePt t="102919" x="3381375" y="9548813"/>
          <p14:tracePt t="102929" x="3405188" y="9548813"/>
          <p14:tracePt t="102935" x="3505200" y="9548813"/>
          <p14:tracePt t="102942" x="3554413" y="9548813"/>
          <p14:tracePt t="102951" x="3629025" y="9548813"/>
          <p14:tracePt t="102969" x="3729038" y="9548813"/>
          <p14:tracePt t="102975" x="3778250" y="9548813"/>
          <p14:tracePt t="102985" x="3803650" y="9548813"/>
          <p14:tracePt t="102991" x="3829050" y="9548813"/>
          <p14:tracePt t="103000" x="3852863" y="9548813"/>
          <p14:tracePt t="103006" x="3903663" y="9523413"/>
          <p14:tracePt t="103014" x="3927475" y="9523413"/>
          <p14:tracePt t="103038" x="3952875" y="9523413"/>
          <p14:tracePt t="103054" x="3978275" y="9523413"/>
          <p14:tracePt t="103105" x="4002088" y="9523413"/>
          <p14:tracePt t="103127" x="4027488" y="9523413"/>
          <p14:tracePt t="103135" x="4052888" y="9523413"/>
          <p14:tracePt t="103159" x="4076700" y="9523413"/>
          <p14:tracePt t="103167" x="4127500" y="9523413"/>
          <p14:tracePt t="103178" x="4176713" y="9523413"/>
          <p14:tracePt t="103184" x="4225925" y="9523413"/>
          <p14:tracePt t="103195" x="4351338" y="9523413"/>
          <p14:tracePt t="103200" x="4449763" y="9523413"/>
          <p14:tracePt t="103209" x="4549775" y="9523413"/>
          <p14:tracePt t="103215" x="4673600" y="9523413"/>
          <p14:tracePt t="103223" x="4748213" y="9523413"/>
          <p14:tracePt t="103232" x="4848225" y="9523413"/>
          <p14:tracePt t="103239" x="4922838" y="9523413"/>
          <p14:tracePt t="103246" x="4946650" y="9523413"/>
          <p14:tracePt t="103255" x="5021263" y="9523413"/>
          <p14:tracePt t="103262" x="5072063" y="9523413"/>
          <p14:tracePt t="103273" x="5095875" y="9523413"/>
          <p14:tracePt t="103278" x="5146675" y="9523413"/>
          <p14:tracePt t="103287" x="5195888" y="9523413"/>
          <p14:tracePt t="103294" x="5245100" y="9523413"/>
          <p14:tracePt t="103310" x="5270500" y="9523413"/>
          <p14:tracePt t="103320" x="5295900" y="9523413"/>
          <p14:tracePt t="103327" x="5319713" y="9523413"/>
          <p14:tracePt t="103352" x="5345113" y="9523413"/>
          <p14:tracePt t="103367" x="5394325" y="9523413"/>
          <p14:tracePt t="103386" x="5419725" y="9523413"/>
          <p14:tracePt t="103391" x="5468938" y="9523413"/>
          <p14:tracePt t="103407" x="5494338" y="9523413"/>
          <p14:tracePt t="103415" x="5543550" y="9523413"/>
          <p14:tracePt t="103430" x="5568950" y="9523413"/>
          <p14:tracePt t="103447" x="5618163" y="9523413"/>
          <p14:tracePt t="103463" x="5643563" y="9523413"/>
          <p14:tracePt t="103479" x="5692775" y="9523413"/>
          <p14:tracePt t="103495" x="5718175" y="9523413"/>
          <p14:tracePt t="103504" x="5767388" y="9523413"/>
          <p14:tracePt t="103519" x="5792788" y="9523413"/>
          <p14:tracePt t="103526" x="5867400" y="9523413"/>
          <p14:tracePt t="103534" x="5891213" y="9523413"/>
          <p14:tracePt t="103541" x="5942013" y="9523413"/>
          <p14:tracePt t="103554" x="5965825" y="9523413"/>
          <p14:tracePt t="103558" x="6016625" y="9523413"/>
          <p14:tracePt t="103572" x="6065838" y="9523413"/>
          <p14:tracePt t="103574" x="6115050" y="9523413"/>
          <p14:tracePt t="103591" x="6140450" y="9523413"/>
          <p14:tracePt t="103601" x="6165850" y="9523413"/>
          <p14:tracePt t="103618" x="6189663" y="9523413"/>
          <p14:tracePt t="103631" x="6215063" y="9523413"/>
          <p14:tracePt t="103639" x="6240463" y="9523413"/>
          <p14:tracePt t="103655" x="6264275" y="9523413"/>
          <p14:tracePt t="103671" x="6289675" y="9523413"/>
          <p14:tracePt t="103678" x="6315075" y="9523413"/>
          <p14:tracePt t="103699" x="6338888" y="9523413"/>
          <p14:tracePt t="103744" x="6364288" y="9523413"/>
          <p14:tracePt t="103759" x="6389688" y="9523413"/>
          <p14:tracePt t="104363" x="6364288" y="9523413"/>
          <p14:tracePt t="104382" x="6338888" y="9523413"/>
          <p14:tracePt t="104480" x="6289675" y="9523413"/>
          <p14:tracePt t="104487" x="6264275" y="9523413"/>
          <p14:tracePt t="104494" x="6189663" y="9523413"/>
          <p14:tracePt t="104504" x="6091238" y="9523413"/>
          <p14:tracePt t="104510" x="5942013" y="9523413"/>
          <p14:tracePt t="104519" x="5816600" y="9523413"/>
          <p14:tracePt t="104526" x="5618163" y="9523413"/>
          <p14:tracePt t="104534" x="5445125" y="9523413"/>
          <p14:tracePt t="104542" x="5245100" y="9523413"/>
          <p14:tracePt t="104551" x="5121275" y="9523413"/>
          <p14:tracePt t="104558" x="4922838" y="9523413"/>
          <p14:tracePt t="104567" x="4822825" y="9523413"/>
          <p14:tracePt t="104574" x="4673600" y="9523413"/>
          <p14:tracePt t="104583" x="4573588" y="9523413"/>
          <p14:tracePt t="104590" x="4424363" y="9523413"/>
          <p14:tracePt t="104600" x="4351338" y="9523413"/>
          <p14:tracePt t="104606" x="4276725" y="9523413"/>
          <p14:tracePt t="104614" x="4225925" y="9523413"/>
          <p14:tracePt t="104622" x="4176713" y="9523413"/>
          <p14:tracePt t="104630" x="4151313" y="9523413"/>
          <p14:tracePt t="104638" x="4102100" y="9523413"/>
          <p14:tracePt t="104646" x="4076700" y="9523413"/>
          <p14:tracePt t="104664" x="4027488" y="9523413"/>
          <p14:tracePt t="104670" x="4002088" y="9523413"/>
          <p14:tracePt t="104678" x="3952875" y="9523413"/>
          <p14:tracePt t="104695" x="3927475" y="9523413"/>
          <p14:tracePt t="104702" x="3852863" y="9523413"/>
          <p14:tracePt t="104718" x="3803650" y="9523413"/>
          <p14:tracePt t="104726" x="3778250" y="9548813"/>
          <p14:tracePt t="104734" x="3754438" y="9548813"/>
          <p14:tracePt t="104742" x="3703638" y="9548813"/>
          <p14:tracePt t="104750" x="3679825" y="9572625"/>
          <p14:tracePt t="104758" x="3654425" y="9572625"/>
          <p14:tracePt t="104769" x="3629025" y="9572625"/>
          <p14:tracePt t="104774" x="3605213" y="9572625"/>
          <p14:tracePt t="104784" x="3554413" y="9598025"/>
          <p14:tracePt t="104790" x="3530600" y="9598025"/>
          <p14:tracePt t="104800" x="3505200" y="9623425"/>
          <p14:tracePt t="104806" x="3479800" y="9623425"/>
          <p14:tracePt t="104814" x="3455988" y="9623425"/>
          <p14:tracePt t="104822" x="3430588" y="9647238"/>
          <p14:tracePt t="104834" x="3381375" y="9672638"/>
          <p14:tracePt t="104838" x="3355975" y="9672638"/>
          <p14:tracePt t="104848" x="3306763" y="9672638"/>
          <p14:tracePt t="104854" x="3281363" y="9721850"/>
          <p14:tracePt t="104862" x="3232150" y="9721850"/>
          <p14:tracePt t="104870" x="3206750" y="9747250"/>
          <p14:tracePt t="104886" x="3181350" y="9747250"/>
          <p14:tracePt t="104894" x="3157538" y="9747250"/>
          <p14:tracePt t="104902" x="3132138" y="9747250"/>
          <p14:tracePt t="104918" x="3108325" y="9771063"/>
          <p14:tracePt t="104926" x="3082925" y="9771063"/>
          <p14:tracePt t="104942" x="3057525" y="9771063"/>
          <p14:tracePt t="104950" x="3033713" y="9771063"/>
          <p14:tracePt t="104967" x="3008313" y="9796463"/>
          <p14:tracePt t="104975" x="2982913" y="9796463"/>
          <p14:tracePt t="104983" x="2959100" y="9796463"/>
          <p14:tracePt t="104990" x="2908300" y="9796463"/>
          <p14:tracePt t="105087" x="2884488" y="9821863"/>
          <p14:tracePt t="105151" x="2859088" y="9821863"/>
          <p14:tracePt t="105175" x="2833688" y="9821863"/>
          <p14:tracePt t="105202" x="2809875" y="9821863"/>
          <p14:tracePt t="105215" x="2784475" y="9821863"/>
          <p14:tracePt t="105223" x="2759075" y="9845675"/>
          <p14:tracePt t="105232" x="2735263" y="9845675"/>
          <p14:tracePt t="105242" x="2684463" y="9845675"/>
          <p14:tracePt t="105247" x="2660650" y="9845675"/>
          <p14:tracePt t="105255" x="2609850" y="9845675"/>
          <p14:tracePt t="105262" x="2586038" y="9871075"/>
          <p14:tracePt t="105279" x="2560638" y="9871075"/>
          <p14:tracePt t="105287" x="2535238" y="9871075"/>
          <p14:tracePt t="105294" x="2511425" y="9871075"/>
          <p14:tracePt t="105319" x="2486025" y="9896475"/>
          <p14:tracePt t="105343" x="2460625" y="9896475"/>
          <p14:tracePt t="105359" x="2436813" y="9896475"/>
          <p14:tracePt t="105386" x="2411413" y="9896475"/>
          <p14:tracePt t="105391" x="2386013" y="9896475"/>
          <p14:tracePt t="105407" x="2362200" y="9896475"/>
          <p14:tracePt t="105427" x="2336800" y="9896475"/>
          <p14:tracePt t="105439" x="2287588" y="9920288"/>
          <p14:tracePt t="105759" x="2311400" y="9945688"/>
          <p14:tracePt t="105766" x="2362200" y="9945688"/>
          <p14:tracePt t="105774" x="2411413" y="9945688"/>
          <p14:tracePt t="105783" x="2436813" y="9945688"/>
          <p14:tracePt t="105790" x="2460625" y="9945688"/>
          <p14:tracePt t="105803" x="2486025" y="9945688"/>
          <p14:tracePt t="105807" x="2511425" y="9945688"/>
          <p14:tracePt t="105817" x="2535238" y="9945688"/>
          <p14:tracePt t="105855" x="2560638" y="9945688"/>
          <p14:tracePt t="105879" x="2586038" y="9945688"/>
          <p14:tracePt t="105943" x="2609850" y="9945688"/>
          <p14:tracePt t="105961" x="2635250" y="9945688"/>
          <p14:tracePt t="105977" x="2660650" y="9945688"/>
          <p14:tracePt t="105999" x="2684463" y="9945688"/>
          <p14:tracePt t="106007" x="2709863" y="9945688"/>
          <p14:tracePt t="106023" x="2735263" y="9945688"/>
          <p14:tracePt t="106038" x="2759075" y="9945688"/>
          <p14:tracePt t="106055" x="2809875" y="9945688"/>
          <p14:tracePt t="106063" x="2833688" y="9945688"/>
          <p14:tracePt t="106070" x="2859088" y="9945688"/>
          <p14:tracePt t="106078" x="2884488" y="9945688"/>
          <p14:tracePt t="106086" x="2933700" y="9945688"/>
          <p14:tracePt t="106094" x="2982913" y="9945688"/>
          <p14:tracePt t="106102" x="3008313" y="9945688"/>
          <p14:tracePt t="106110" x="3057525" y="9945688"/>
          <p14:tracePt t="106126" x="3082925" y="9945688"/>
          <p14:tracePt t="106142" x="3108325" y="9945688"/>
          <p14:tracePt t="106150" x="3132138" y="9945688"/>
          <p14:tracePt t="106158" x="3157538" y="9945688"/>
          <p14:tracePt t="106166" x="3181350" y="9920288"/>
          <p14:tracePt t="106190" x="3206750" y="9920288"/>
          <p14:tracePt t="106198" x="3232150" y="9920288"/>
          <p14:tracePt t="106221" x="3255963" y="9920288"/>
          <p14:tracePt t="106237" x="3306763" y="9920288"/>
          <p14:tracePt t="106245" x="3306763" y="9896475"/>
          <p14:tracePt t="106261" x="3330575" y="9896475"/>
          <p14:tracePt t="106277" x="3355975" y="9896475"/>
          <p14:tracePt t="106285" x="3381375" y="9896475"/>
          <p14:tracePt t="106302" x="3430588" y="9896475"/>
          <p14:tracePt t="106357" x="3455988" y="9896475"/>
          <p14:tracePt t="106389" x="3479800" y="9896475"/>
          <p14:tracePt t="106413" x="3505200" y="9896475"/>
          <p14:tracePt t="106423" x="3530600" y="9896475"/>
          <p14:tracePt t="106454" x="3554413" y="9896475"/>
          <p14:tracePt t="106469" x="3579813" y="9896475"/>
          <p14:tracePt t="106485" x="3605213" y="9871075"/>
          <p14:tracePt t="106501" x="3629025" y="9871075"/>
          <p14:tracePt t="106509" x="3654425" y="9871075"/>
          <p14:tracePt t="106518" x="3679825" y="9871075"/>
          <p14:tracePt t="106533" x="3703638" y="9871075"/>
          <p14:tracePt t="106541" x="3729038" y="9871075"/>
          <p14:tracePt t="106549" x="3754438" y="9845675"/>
          <p14:tracePt t="106557" x="3803650" y="9845675"/>
          <p14:tracePt t="106566" x="3852863" y="9821863"/>
          <p14:tracePt t="106573" x="3903663" y="9796463"/>
          <p14:tracePt t="106582" x="3978275" y="9796463"/>
          <p14:tracePt t="106589" x="4002088" y="9771063"/>
          <p14:tracePt t="106597" x="4102100" y="9771063"/>
          <p14:tracePt t="106605" x="4176713" y="9721850"/>
          <p14:tracePt t="106613" x="4202113" y="9696450"/>
          <p14:tracePt t="106621" x="4276725" y="9696450"/>
          <p14:tracePt t="106629" x="4300538" y="9696450"/>
          <p14:tracePt t="106637" x="4351338" y="9672638"/>
          <p14:tracePt t="106645" x="4375150" y="9672638"/>
          <p14:tracePt t="106653" x="4449763" y="9672638"/>
          <p14:tracePt t="106662" x="4475163" y="9647238"/>
          <p14:tracePt t="106669" x="4524375" y="9647238"/>
          <p14:tracePt t="106685" x="4573588" y="9623425"/>
          <p14:tracePt t="106693" x="4624388" y="9623425"/>
          <p14:tracePt t="106702" x="4624388" y="9598025"/>
          <p14:tracePt t="106709" x="4648200" y="9598025"/>
          <p14:tracePt t="106717" x="4673600" y="9598025"/>
          <p14:tracePt t="106725" x="4699000" y="9598025"/>
          <p14:tracePt t="106741" x="4722813" y="9598025"/>
          <p14:tracePt t="106749" x="4748213" y="9598025"/>
          <p14:tracePt t="106757" x="4773613" y="9598025"/>
          <p14:tracePt t="106765" x="4797425" y="9598025"/>
          <p14:tracePt t="106773" x="4822825" y="9598025"/>
          <p14:tracePt t="106782" x="4848225" y="9598025"/>
          <p14:tracePt t="106799" x="4897438" y="9548813"/>
          <p14:tracePt t="106813" x="4922838" y="9548813"/>
          <p14:tracePt t="106830" x="4946650" y="9548813"/>
          <p14:tracePt t="106837" x="4972050" y="9548813"/>
          <p14:tracePt t="106845" x="4997450" y="9548813"/>
          <p14:tracePt t="106853" x="5021263" y="9548813"/>
          <p14:tracePt t="106862" x="5072063" y="9548813"/>
          <p14:tracePt t="106869" x="5095875" y="9548813"/>
          <p14:tracePt t="106877" x="5146675" y="9548813"/>
          <p14:tracePt t="106894" x="5170488" y="9548813"/>
          <p14:tracePt t="106909" x="5221288" y="9548813"/>
          <p14:tracePt t="106925" x="5270500" y="9548813"/>
          <p14:tracePt t="106941" x="5295900" y="9548813"/>
          <p14:tracePt t="106965" x="5319713" y="9548813"/>
          <p14:tracePt t="106982" x="5345113" y="9548813"/>
          <p14:tracePt t="107294" x="5370513" y="9548813"/>
          <p14:tracePt t="107333" x="5394325" y="9548813"/>
          <p14:tracePt t="107365" x="5445125" y="9548813"/>
          <p14:tracePt t="107406" x="5468938" y="9548813"/>
          <p14:tracePt t="107460" x="5468938" y="9572625"/>
          <p14:tracePt t="107487" x="5519738" y="9572625"/>
          <p14:tracePt t="107518" x="5543550" y="9572625"/>
          <p14:tracePt t="107598" x="5568950" y="9572625"/>
          <p14:tracePt t="107663" x="5594350" y="9572625"/>
          <p14:tracePt t="108129" x="5568950" y="9572625"/>
          <p14:tracePt t="108134" x="5543550" y="9572625"/>
          <p14:tracePt t="108146" x="5519738" y="9572625"/>
          <p14:tracePt t="108151" x="5468938" y="9572625"/>
          <p14:tracePt t="108158" x="5445125" y="9572625"/>
          <p14:tracePt t="108168" x="5394325" y="9572625"/>
          <p14:tracePt t="108178" x="5370513" y="9572625"/>
          <p14:tracePt t="108185" x="5345113" y="9572625"/>
          <p14:tracePt t="108191" x="5295900" y="9572625"/>
          <p14:tracePt t="108199" x="5270500" y="9572625"/>
          <p14:tracePt t="108209" x="5221288" y="9572625"/>
          <p14:tracePt t="108215" x="5195888" y="9572625"/>
          <p14:tracePt t="108223" x="5146675" y="9572625"/>
          <p14:tracePt t="108232" x="5095875" y="9572625"/>
          <p14:tracePt t="108240" x="5046663" y="9572625"/>
          <p14:tracePt t="108247" x="5021263" y="9572625"/>
          <p14:tracePt t="108255" x="4972050" y="9572625"/>
          <p14:tracePt t="108262" x="4922838" y="9572625"/>
          <p14:tracePt t="108270" x="4872038" y="9572625"/>
          <p14:tracePt t="108278" x="4848225" y="9572625"/>
          <p14:tracePt t="108286" x="4773613" y="9572625"/>
          <p14:tracePt t="108294" x="4748213" y="9572625"/>
          <p14:tracePt t="108302" x="4722813" y="9572625"/>
          <p14:tracePt t="108310" x="4699000" y="9572625"/>
          <p14:tracePt t="108318" x="4673600" y="9572625"/>
          <p14:tracePt t="108326" x="4648200" y="9572625"/>
          <p14:tracePt t="108351" x="4624388" y="9572625"/>
          <p14:tracePt t="108358" x="4598988" y="9572625"/>
          <p14:tracePt t="108366" x="4573588" y="9572625"/>
          <p14:tracePt t="108384" x="4524375" y="9572625"/>
          <p14:tracePt t="108390" x="4498975" y="9572625"/>
          <p14:tracePt t="108406" x="4475163" y="9572625"/>
          <p14:tracePt t="108414" x="4449763" y="9623425"/>
          <p14:tracePt t="108430" x="4424363" y="9623425"/>
          <p14:tracePt t="108438" x="4400550" y="9623425"/>
          <p14:tracePt t="108446" x="4375150" y="9623425"/>
          <p14:tracePt t="108455" x="4351338" y="9623425"/>
          <p14:tracePt t="108462" x="4351338" y="9647238"/>
          <p14:tracePt t="108470" x="4325938" y="9647238"/>
          <p14:tracePt t="108478" x="4300538" y="9647238"/>
          <p14:tracePt t="108494" x="4276725" y="9647238"/>
          <p14:tracePt t="108502" x="4251325" y="9647238"/>
          <p14:tracePt t="108520" x="4202113" y="9647238"/>
          <p14:tracePt t="108526" x="4151313" y="9696450"/>
          <p14:tracePt t="108542" x="4102100" y="9696450"/>
          <p14:tracePt t="108553" x="4076700" y="9696450"/>
          <p14:tracePt t="108558" x="4027488" y="9696450"/>
          <p14:tracePt t="108568" x="4002088" y="9696450"/>
          <p14:tracePt t="108574" x="3952875" y="9696450"/>
          <p14:tracePt t="108584" x="3927475" y="9696450"/>
          <p14:tracePt t="108590" x="3903663" y="9696450"/>
          <p14:tracePt t="108598" x="3852863" y="9696450"/>
          <p14:tracePt t="108606" x="3829050" y="9696450"/>
          <p14:tracePt t="108617" x="3803650" y="9696450"/>
          <p14:tracePt t="108622" x="3778250" y="9696450"/>
          <p14:tracePt t="108632" x="3754438" y="9696450"/>
          <p14:tracePt t="108638" x="3729038" y="9696450"/>
          <p14:tracePt t="108646" x="3679825" y="9696450"/>
          <p14:tracePt t="108654" x="3605213" y="9696450"/>
          <p14:tracePt t="108664" x="3579813" y="9696450"/>
          <p14:tracePt t="108670" x="3530600" y="9696450"/>
          <p14:tracePt t="108678" x="3505200" y="9696450"/>
          <p14:tracePt t="108686" x="3455988" y="9696450"/>
          <p14:tracePt t="108693" x="3430588" y="9696450"/>
          <p14:tracePt t="108702" x="3405188" y="9696450"/>
          <p14:tracePt t="108709" x="3381375" y="9696450"/>
          <p14:tracePt t="108727" x="3355975" y="9696450"/>
          <p14:tracePt t="108742" x="3306763" y="9696450"/>
          <p14:tracePt t="108757" x="3281363" y="9696450"/>
          <p14:tracePt t="108783" x="3232150" y="9696450"/>
          <p14:tracePt t="108813" x="3206750" y="9696450"/>
          <p14:tracePt t="108846" x="3157538" y="9696450"/>
          <p14:tracePt t="108870" x="3132138" y="9696450"/>
          <p14:tracePt t="108886" x="3108325" y="9696450"/>
          <p14:tracePt t="108896" x="3082925" y="9696450"/>
          <p14:tracePt t="108902" x="3057525" y="9696450"/>
          <p14:tracePt t="108918" x="3033713" y="9696450"/>
          <p14:tracePt t="108926" x="2982913" y="9696450"/>
          <p14:tracePt t="108942" x="2959100" y="9696450"/>
          <p14:tracePt t="108951" x="2933700" y="9696450"/>
          <p14:tracePt t="108967" x="2908300" y="9696450"/>
          <p14:tracePt t="108974" x="2884488" y="9696450"/>
          <p14:tracePt t="108983" x="2859088" y="9696450"/>
          <p14:tracePt t="108990" x="2833688" y="9696450"/>
          <p14:tracePt t="109006" x="2809875" y="9696450"/>
          <p14:tracePt t="109014" x="2784475" y="9696450"/>
          <p14:tracePt t="109022" x="2759075" y="9721850"/>
          <p14:tracePt t="109030" x="2709863" y="9721850"/>
          <p14:tracePt t="109046" x="2684463" y="9721850"/>
          <p14:tracePt t="109054" x="2635250" y="9747250"/>
          <p14:tracePt t="109070" x="2609850" y="9747250"/>
          <p14:tracePt t="109086" x="2560638" y="9747250"/>
          <p14:tracePt t="109097" x="2535238" y="9747250"/>
          <p14:tracePt t="109102" x="2511425" y="9771063"/>
          <p14:tracePt t="109118" x="2486025" y="9771063"/>
          <p14:tracePt t="109126" x="2460625" y="9771063"/>
          <p14:tracePt t="109134" x="2436813" y="9771063"/>
          <p14:tracePt t="109144" x="2386013" y="9796463"/>
          <p14:tracePt t="109158" x="2336800" y="9796463"/>
          <p14:tracePt t="109167" x="2311400" y="9796463"/>
          <p14:tracePt t="109184" x="2262188" y="9796463"/>
          <p14:tracePt t="109200" x="2236788" y="9796463"/>
          <p14:tracePt t="109208" x="2212975" y="9796463"/>
          <p14:tracePt t="109224" x="2187575" y="9796463"/>
          <p14:tracePt t="109240" x="2162175" y="9796463"/>
          <p14:tracePt t="109262" x="2138363" y="9821863"/>
          <p14:tracePt t="109286" x="2112963" y="9821863"/>
          <p14:tracePt t="109294" x="2087563" y="9821863"/>
          <p14:tracePt t="109318" x="2063750" y="9821863"/>
          <p14:tracePt t="109326" x="2038350" y="9845675"/>
          <p14:tracePt t="109335" x="2012950" y="9845675"/>
          <p14:tracePt t="109358" x="1989138" y="9845675"/>
          <p14:tracePt t="109374" x="1963738" y="9845675"/>
          <p14:tracePt t="109383" x="1938338" y="9845675"/>
          <p14:tracePt t="109390" x="1938338" y="9871075"/>
          <p14:tracePt t="109406" x="1914525" y="9871075"/>
          <p14:tracePt t="109414" x="1889125" y="9871075"/>
          <p14:tracePt t="109438" x="1865313" y="9871075"/>
          <p14:tracePt t="109454" x="1839913" y="9871075"/>
          <p14:tracePt t="109470" x="1814513" y="9871075"/>
          <p14:tracePt t="109478" x="1814513" y="9896475"/>
          <p14:tracePt t="109510" x="1790700" y="9896475"/>
          <p14:tracePt t="109525" x="1765300" y="9920288"/>
          <p14:tracePt t="109558" x="1739900" y="9920288"/>
          <p14:tracePt t="109927" x="1716088" y="9945688"/>
          <p14:tracePt t="110353" x="1739900" y="9945688"/>
          <p14:tracePt t="110359" x="1765300" y="9945688"/>
          <p14:tracePt t="110386" x="1790700" y="9945688"/>
          <p14:tracePt t="110448" x="1814513" y="9945688"/>
          <p14:tracePt t="110510" x="1839913" y="9945688"/>
          <p14:tracePt t="110558" x="1865313" y="9945688"/>
          <p14:tracePt t="110607" x="1889125" y="9945688"/>
          <p14:tracePt t="110615" x="1914525" y="9945688"/>
          <p14:tracePt t="110633" x="1938338" y="9945688"/>
          <p14:tracePt t="110638" x="1963738" y="9945688"/>
          <p14:tracePt t="110665" x="1989138" y="9945688"/>
          <p14:tracePt t="110687" x="2012950" y="9945688"/>
          <p14:tracePt t="110712" x="2063750" y="9945688"/>
          <p14:tracePt t="110807" x="2087563" y="9920288"/>
          <p14:tracePt t="111098" x="2138363" y="9920288"/>
          <p14:tracePt t="111318" x="2162175" y="9896475"/>
          <p14:tracePt t="111334" x="2187575" y="9871075"/>
          <p14:tracePt t="111350" x="2212975" y="9845675"/>
          <p14:tracePt t="111367" x="2236788" y="9821863"/>
          <p14:tracePt t="111391" x="2236788" y="9771063"/>
          <p14:tracePt t="111407" x="2262188" y="9747250"/>
          <p14:tracePt t="111415" x="2262188" y="9721850"/>
          <p14:tracePt t="111423" x="2287588" y="9696450"/>
          <p14:tracePt t="111430" x="2287588" y="9647238"/>
          <p14:tracePt t="111439" x="2311400" y="9598025"/>
          <p14:tracePt t="111447" x="2311400" y="9572625"/>
          <p14:tracePt t="111459" x="2336800" y="9548813"/>
          <p14:tracePt t="111462" x="2336800" y="9523413"/>
          <p14:tracePt t="111471" x="2386013" y="9448800"/>
          <p14:tracePt t="111487" x="2411413" y="9399588"/>
          <p14:tracePt t="111495" x="2411413" y="9348788"/>
          <p14:tracePt t="111504" x="2411413" y="9274175"/>
          <p14:tracePt t="111511" x="2411413" y="9250363"/>
          <p14:tracePt t="111523" x="2436813" y="9175750"/>
          <p14:tracePt t="111526" x="2486025" y="9075738"/>
          <p14:tracePt t="111534" x="2486025" y="9050338"/>
          <p14:tracePt t="111541" x="2486025" y="9001125"/>
          <p14:tracePt t="111550" x="2511425" y="8975725"/>
          <p14:tracePt t="111557" x="2511425" y="8926513"/>
          <p14:tracePt t="111567" x="2511425" y="8901113"/>
          <p14:tracePt t="111574" x="2511425" y="8826500"/>
          <p14:tracePt t="111590" x="2511425" y="8777288"/>
          <p14:tracePt t="111598" x="2511425" y="8751888"/>
          <p14:tracePt t="111606" x="2511425" y="8677275"/>
          <p14:tracePt t="111614" x="2511425" y="8653463"/>
          <p14:tracePt t="111622" x="2511425" y="8628063"/>
          <p14:tracePt t="111630" x="2511425" y="8578850"/>
          <p14:tracePt t="111638" x="2511425" y="8553450"/>
          <p14:tracePt t="111646" x="2511425" y="8528050"/>
          <p14:tracePt t="111654" x="2535238" y="8504238"/>
          <p14:tracePt t="111670" x="2535238" y="8429625"/>
          <p14:tracePt t="111678" x="2535238" y="8404225"/>
          <p14:tracePt t="111694" x="2535238" y="8355013"/>
          <p14:tracePt t="111702" x="2535238" y="8280400"/>
          <p14:tracePt t="111710" x="2535238" y="8229600"/>
          <p14:tracePt t="111718" x="2535238" y="8154988"/>
          <p14:tracePt t="111726" x="2535238" y="8080375"/>
          <p14:tracePt t="111734" x="2535238" y="8056563"/>
          <p14:tracePt t="111742" x="2535238" y="8005763"/>
          <p14:tracePt t="111750" x="2535238" y="7981950"/>
          <p14:tracePt t="111758" x="2535238" y="7931150"/>
          <p14:tracePt t="111766" x="2535238" y="7881938"/>
          <p14:tracePt t="111783" x="2535238" y="7832725"/>
          <p14:tracePt t="111790" x="2535238" y="7807325"/>
          <p14:tracePt t="111806" x="2535238" y="7758113"/>
          <p14:tracePt t="111822" x="2535238" y="7732713"/>
          <p14:tracePt t="111833" x="2535238" y="7683500"/>
          <p14:tracePt t="111846" x="2535238" y="7658100"/>
          <p14:tracePt t="111854" x="2560638" y="7632700"/>
          <p14:tracePt t="111862" x="2560638" y="7608888"/>
          <p14:tracePt t="111870" x="2560638" y="7558088"/>
          <p14:tracePt t="111878" x="2586038" y="7534275"/>
          <p14:tracePt t="111886" x="2609850" y="7508875"/>
          <p14:tracePt t="111896" x="2609850" y="7485063"/>
          <p14:tracePt t="111902" x="2660650" y="7410450"/>
          <p14:tracePt t="111910" x="2684463" y="7385050"/>
          <p14:tracePt t="111918" x="2709863" y="7359650"/>
          <p14:tracePt t="111926" x="2759075" y="7310438"/>
          <p14:tracePt t="111942" x="2859088" y="7235825"/>
          <p14:tracePt t="111952" x="2908300" y="7235825"/>
          <p14:tracePt t="111958" x="2959100" y="7235825"/>
          <p14:tracePt t="111966" x="3008313" y="7210425"/>
          <p14:tracePt t="112192" x="3008313" y="7186613"/>
          <p14:tracePt t="112214" x="3008313" y="7161213"/>
          <p14:tracePt t="112262" x="3008313" y="7112000"/>
          <p14:tracePt t="112278" x="3008313" y="7086600"/>
          <p14:tracePt t="112294" x="3008313" y="7011988"/>
          <p14:tracePt t="112304" x="2959100" y="6986588"/>
          <p14:tracePt t="112310" x="2933700" y="6937375"/>
          <p14:tracePt t="112320" x="2884488" y="6911975"/>
          <p14:tracePt t="112327" x="2884488" y="6862763"/>
          <p14:tracePt t="112336" x="2833688" y="6837363"/>
          <p14:tracePt t="112342" x="2809875" y="6813550"/>
          <p14:tracePt t="112352" x="2759075" y="6813550"/>
          <p14:tracePt t="112359" x="2735263" y="6762750"/>
          <p14:tracePt t="112367" x="2709863" y="6738938"/>
          <p14:tracePt t="112375" x="2684463" y="6738938"/>
          <p14:tracePt t="112384" x="2635250" y="6688138"/>
          <p14:tracePt t="112391" x="2609850" y="6664325"/>
          <p14:tracePt t="112399" x="2586038" y="6638925"/>
          <p14:tracePt t="112406" x="2535238" y="6589713"/>
          <p14:tracePt t="112414" x="2511425" y="6589713"/>
          <p14:tracePt t="112422" x="2486025" y="6564313"/>
          <p14:tracePt t="112430" x="2411413" y="6515100"/>
          <p14:tracePt t="112438" x="2386013" y="6489700"/>
          <p14:tracePt t="112446" x="2336800" y="6489700"/>
          <p14:tracePt t="112454" x="2287588" y="6415088"/>
          <p14:tracePt t="112462" x="2262188" y="6415088"/>
          <p14:tracePt t="112470" x="2212975" y="6389688"/>
          <p14:tracePt t="112478" x="2187575" y="6365875"/>
          <p14:tracePt t="112486" x="2162175" y="6365875"/>
          <p14:tracePt t="112510" x="2138363" y="6365875"/>
          <p14:tracePt t="112518" x="2112963" y="6340475"/>
          <p14:tracePt t="112534" x="2087563" y="6340475"/>
          <p14:tracePt t="112554" x="2063750" y="6340475"/>
          <p14:tracePt t="112570" x="2038350" y="6340475"/>
          <p14:tracePt t="112607" x="2012950" y="6315075"/>
          <p14:tracePt t="112663" x="1989138" y="6315075"/>
          <p14:tracePt t="112671" x="1989138" y="6291263"/>
          <p14:tracePt t="112746" x="1963738" y="6265863"/>
          <p14:tracePt t="112767" x="1914525" y="6240463"/>
          <p14:tracePt t="112807" x="1889125" y="6240463"/>
          <p14:tracePt t="112838" x="1865313" y="6216650"/>
          <p14:tracePt t="112870" x="1839913" y="6216650"/>
          <p14:tracePt t="112952" x="1839913" y="6191250"/>
          <p14:tracePt t="112983" x="1865313" y="6191250"/>
          <p14:tracePt t="112992" x="1914525" y="6191250"/>
          <p14:tracePt t="112999" x="1938338" y="6191250"/>
          <p14:tracePt t="113007" x="2012950" y="6191250"/>
          <p14:tracePt t="113014" x="2038350" y="6191250"/>
          <p14:tracePt t="113023" x="2112963" y="6191250"/>
          <p14:tracePt t="113039" x="2162175" y="6191250"/>
          <p14:tracePt t="113049" x="2187575" y="6191250"/>
          <p14:tracePt t="113055" x="2212975" y="6191250"/>
          <p14:tracePt t="113062" x="2236788" y="6191250"/>
          <p14:tracePt t="113070" x="2262188" y="6191250"/>
          <p14:tracePt t="113078" x="2287588" y="6165850"/>
          <p14:tracePt t="113127" x="2311400" y="6165850"/>
          <p14:tracePt t="113145" x="2336800" y="6165850"/>
          <p14:tracePt t="113151" x="2362200" y="6165850"/>
          <p14:tracePt t="113168" x="2386013" y="6165850"/>
          <p14:tracePt t="113179" x="2411413" y="6165850"/>
          <p14:tracePt t="113184" x="2436813" y="6165850"/>
          <p14:tracePt t="113199" x="2486025" y="6165850"/>
          <p14:tracePt t="113208" x="2511425" y="6165850"/>
          <p14:tracePt t="113223" x="2535238" y="6165850"/>
          <p14:tracePt t="113240" x="2560638" y="6165850"/>
          <p14:tracePt t="113246" x="2586038" y="6165850"/>
          <p14:tracePt t="113255" x="2609850" y="6165850"/>
          <p14:tracePt t="113263" x="2660650" y="6142038"/>
          <p14:tracePt t="113279" x="2709863" y="6142038"/>
          <p14:tracePt t="113287" x="2735263" y="6142038"/>
          <p14:tracePt t="113295" x="2759075" y="6142038"/>
          <p14:tracePt t="113302" x="2809875" y="6116638"/>
          <p14:tracePt t="113334" x="2833688" y="6116638"/>
          <p14:tracePt t="113375" x="2859088" y="6116638"/>
          <p14:tracePt t="113391" x="2884488" y="6116638"/>
          <p14:tracePt t="113471" x="2908300" y="6116638"/>
          <p14:tracePt t="113494" x="2933700" y="6116638"/>
          <p14:tracePt t="113518" x="2959100" y="6116638"/>
          <p14:tracePt t="113550" x="2982913" y="6116638"/>
          <p14:tracePt t="113558" x="3008313" y="6116638"/>
          <p14:tracePt t="113568" x="3033713" y="6116638"/>
          <p14:tracePt t="113591" x="3108325" y="6116638"/>
          <p14:tracePt t="113600" x="3132138" y="6116638"/>
          <p14:tracePt t="113607" x="3157538" y="6116638"/>
          <p14:tracePt t="113618" x="3206750" y="6116638"/>
          <p14:tracePt t="113623" x="3281363" y="6116638"/>
          <p14:tracePt t="113630" x="3355975" y="6116638"/>
          <p14:tracePt t="113639" x="3381375" y="6116638"/>
          <p14:tracePt t="113647" x="3455988" y="6116638"/>
          <p14:tracePt t="113654" x="3479800" y="6116638"/>
          <p14:tracePt t="113663" x="3530600" y="6116638"/>
          <p14:tracePt t="113671" x="3579813" y="6116638"/>
          <p14:tracePt t="113679" x="3654425" y="6116638"/>
          <p14:tracePt t="113687" x="3703638" y="6116638"/>
          <p14:tracePt t="113694" x="3729038" y="6116638"/>
          <p14:tracePt t="113703" x="3778250" y="6116638"/>
          <p14:tracePt t="113711" x="3803650" y="6091238"/>
          <p14:tracePt t="113718" x="3829050" y="6091238"/>
          <p14:tracePt t="113734" x="3878263" y="6091238"/>
          <p14:tracePt t="113742" x="3903663" y="6091238"/>
          <p14:tracePt t="113758" x="3927475" y="6091238"/>
          <p14:tracePt t="113769" x="3978275" y="6067425"/>
          <p14:tracePt t="113790" x="4002088" y="6067425"/>
          <p14:tracePt t="113798" x="4027488" y="6067425"/>
          <p14:tracePt t="113806" x="4052888" y="6067425"/>
          <p14:tracePt t="113814" x="4102100" y="6067425"/>
          <p14:tracePt t="113822" x="4127500" y="6067425"/>
          <p14:tracePt t="113832" x="4202113" y="6067425"/>
          <p14:tracePt t="113838" x="4225925" y="6067425"/>
          <p14:tracePt t="113846" x="4300538" y="6067425"/>
          <p14:tracePt t="113854" x="4375150" y="6067425"/>
          <p14:tracePt t="113862" x="4400550" y="6067425"/>
          <p14:tracePt t="113870" x="4449763" y="6067425"/>
          <p14:tracePt t="113879" x="4498975" y="6067425"/>
          <p14:tracePt t="113886" x="4524375" y="6067425"/>
          <p14:tracePt t="113898" x="4549775" y="6067425"/>
          <p14:tracePt t="113903" x="4573588" y="6067425"/>
          <p14:tracePt t="113912" x="4624388" y="6067425"/>
          <p14:tracePt t="113919" x="4648200" y="6067425"/>
          <p14:tracePt t="113927" x="4699000" y="6067425"/>
          <p14:tracePt t="113935" x="4748213" y="6067425"/>
          <p14:tracePt t="113942" x="4822825" y="6067425"/>
          <p14:tracePt t="113968" x="4897438" y="6067425"/>
          <p14:tracePt t="113984" x="4946650" y="6067425"/>
          <p14:tracePt t="114047" x="4972050" y="6067425"/>
          <p14:tracePt t="114073" x="4997450" y="6067425"/>
          <p14:tracePt t="114095" x="5021263" y="6067425"/>
          <p14:tracePt t="114685" x="5319713" y="6067425"/>
          <p14:tracePt t="114686" x="5345113" y="6067425"/>
          <p14:tracePt t="114693" x="5394325" y="6067425"/>
          <p14:tracePt t="114701" x="5419725" y="6067425"/>
          <p14:tracePt t="114709" x="5445125" y="6067425"/>
          <p14:tracePt t="114879" x="5394325" y="6067425"/>
          <p14:tracePt t="114887" x="5345113" y="6067425"/>
          <p14:tracePt t="114896" x="5245100" y="6067425"/>
          <p14:tracePt t="114903" x="5170488" y="6067425"/>
          <p14:tracePt t="114910" x="5095875" y="6067425"/>
          <p14:tracePt t="114918" x="4997450" y="6091238"/>
          <p14:tracePt t="114928" x="4946650" y="6091238"/>
          <p14:tracePt t="114934" x="4848225" y="6116638"/>
          <p14:tracePt t="114942" x="4748213" y="6116638"/>
          <p14:tracePt t="114950" x="4598988" y="6142038"/>
          <p14:tracePt t="114968" x="4300538" y="6165850"/>
          <p14:tracePt t="114974" x="4151313" y="6216650"/>
          <p14:tracePt t="114983" x="4027488" y="6240463"/>
          <p14:tracePt t="114990" x="3852863" y="6265863"/>
          <p14:tracePt t="114998" x="3778250" y="6291263"/>
          <p14:tracePt t="115006" x="3654425" y="6340475"/>
          <p14:tracePt t="115014" x="3605213" y="6365875"/>
          <p14:tracePt t="115022" x="3530600" y="6365875"/>
          <p14:tracePt t="115030" x="3505200" y="6389688"/>
          <p14:tracePt t="115038" x="3430588" y="6415088"/>
          <p14:tracePt t="115046" x="3355975" y="6440488"/>
          <p14:tracePt t="115054" x="3330575" y="6464300"/>
          <p14:tracePt t="115062" x="3255963" y="6464300"/>
          <p14:tracePt t="115070" x="3181350" y="6538913"/>
          <p14:tracePt t="115078" x="3132138" y="6538913"/>
          <p14:tracePt t="115086" x="3082925" y="6538913"/>
          <p14:tracePt t="115094" x="3008313" y="6613525"/>
          <p14:tracePt t="115102" x="2959100" y="6638925"/>
          <p14:tracePt t="115112" x="2859088" y="6638925"/>
          <p14:tracePt t="115118" x="2784475" y="6638925"/>
          <p14:tracePt t="115126" x="2635250" y="6638925"/>
          <p14:tracePt t="115134" x="2586038" y="6664325"/>
          <p14:tracePt t="115144" x="2486025" y="6713538"/>
          <p14:tracePt t="115150" x="2436813" y="6713538"/>
          <p14:tracePt t="115158" x="2362200" y="6738938"/>
          <p14:tracePt t="115166" x="2336800" y="6762750"/>
          <p14:tracePt t="115174" x="2287588" y="6762750"/>
          <p14:tracePt t="115183" x="2236788" y="6788150"/>
          <p14:tracePt t="115198" x="2212975" y="6788150"/>
          <p14:tracePt t="115214" x="2162175" y="6813550"/>
          <p14:tracePt t="115230" x="2112963" y="6813550"/>
          <p14:tracePt t="115246" x="2063750" y="6813550"/>
          <p14:tracePt t="115254" x="2012950" y="6813550"/>
          <p14:tracePt t="115262" x="1963738" y="6837363"/>
          <p14:tracePt t="115278" x="1914525" y="6837363"/>
          <p14:tracePt t="115294" x="1889125" y="6837363"/>
          <p14:tracePt t="115619" x="1914525" y="6837363"/>
          <p14:tracePt t="115640" x="1963738" y="6837363"/>
          <p14:tracePt t="115647" x="2012950" y="6837363"/>
          <p14:tracePt t="115655" x="2038350" y="6837363"/>
          <p14:tracePt t="115662" x="2087563" y="6837363"/>
          <p14:tracePt t="115671" x="2112963" y="6837363"/>
          <p14:tracePt t="115678" x="2162175" y="6837363"/>
          <p14:tracePt t="115687" x="2187575" y="6837363"/>
          <p14:tracePt t="115694" x="2212975" y="6837363"/>
          <p14:tracePt t="115704" x="2262188" y="6837363"/>
          <p14:tracePt t="115742" x="2287588" y="6837363"/>
          <p14:tracePt t="115767" x="2311400" y="6837363"/>
          <p14:tracePt t="115898" x="2336800" y="6837363"/>
          <p14:tracePt t="115910" x="2362200" y="6837363"/>
          <p14:tracePt t="115926" x="2386013" y="6837363"/>
          <p14:tracePt t="115958" x="2411413" y="6837363"/>
          <p14:tracePt t="115982" x="2460625" y="6837363"/>
          <p14:tracePt t="115998" x="2486025" y="6837363"/>
          <p14:tracePt t="116006" x="2535238" y="6837363"/>
          <p14:tracePt t="116014" x="2560638" y="6837363"/>
          <p14:tracePt t="116022" x="2609850" y="6837363"/>
          <p14:tracePt t="116030" x="2660650" y="6837363"/>
          <p14:tracePt t="116038" x="2735263" y="6837363"/>
          <p14:tracePt t="116046" x="2809875" y="6837363"/>
          <p14:tracePt t="116054" x="2884488" y="6837363"/>
          <p14:tracePt t="116062" x="2933700" y="6837363"/>
          <p14:tracePt t="116070" x="3008313" y="6837363"/>
          <p14:tracePt t="116078" x="3082925" y="6837363"/>
          <p14:tracePt t="116086" x="3108325" y="6837363"/>
          <p14:tracePt t="116102" x="3157538" y="6837363"/>
          <p14:tracePt t="116110" x="3181350" y="6837363"/>
          <p14:tracePt t="116126" x="3232150" y="6837363"/>
          <p14:tracePt t="116158" x="3255963" y="6837363"/>
          <p14:tracePt t="116215" x="3306763" y="6837363"/>
          <p14:tracePt t="116272" x="3330575" y="6837363"/>
          <p14:tracePt t="116318" x="3355975" y="6837363"/>
          <p14:tracePt t="116327" x="3381375" y="6837363"/>
          <p14:tracePt t="116334" x="3405188" y="6837363"/>
          <p14:tracePt t="116358" x="3430588" y="6837363"/>
          <p14:tracePt t="116374" x="3455988" y="6837363"/>
          <p14:tracePt t="116382" x="3479800" y="6837363"/>
          <p14:tracePt t="116431" x="3505200" y="6837363"/>
          <p14:tracePt t="116462" x="3530600" y="6837363"/>
          <p14:tracePt t="116495" x="3554413" y="6837363"/>
          <p14:tracePt t="116510" x="3579813" y="6837363"/>
          <p14:tracePt t="116526" x="3605213" y="6837363"/>
          <p14:tracePt t="116550" x="3629025" y="6837363"/>
          <p14:tracePt t="116566" x="3654425" y="6837363"/>
          <p14:tracePt t="116574" x="3679825" y="6837363"/>
          <p14:tracePt t="116616" x="3703638" y="6837363"/>
          <p14:tracePt t="116631" x="3729038" y="6837363"/>
          <p14:tracePt t="116639" x="3754438" y="6837363"/>
          <p14:tracePt t="116666" x="3778250" y="6837363"/>
          <p14:tracePt t="116687" x="3803650" y="6837363"/>
          <p14:tracePt t="116695" x="3829050" y="6837363"/>
          <p14:tracePt t="116729" x="3852863" y="6837363"/>
          <p14:tracePt t="116743" x="3878263" y="6837363"/>
          <p14:tracePt t="116759" x="3903663" y="6837363"/>
          <p14:tracePt t="116770" x="3927475" y="6837363"/>
          <p14:tracePt t="116783" x="3978275" y="6837363"/>
          <p14:tracePt t="116806" x="4027488" y="6837363"/>
          <p14:tracePt t="116814" x="4052888" y="6837363"/>
          <p14:tracePt t="116822" x="4076700" y="6837363"/>
          <p14:tracePt t="116833" x="4102100" y="6837363"/>
          <p14:tracePt t="116838" x="4127500" y="6837363"/>
          <p14:tracePt t="116846" x="4151313" y="6837363"/>
          <p14:tracePt t="116854" x="4176713" y="6837363"/>
          <p14:tracePt t="116862" x="4202113" y="6837363"/>
          <p14:tracePt t="116878" x="4251325" y="6837363"/>
          <p14:tracePt t="116886" x="4276725" y="6837363"/>
          <p14:tracePt t="116895" x="4300538" y="6837363"/>
          <p14:tracePt t="116902" x="4325938" y="6837363"/>
          <p14:tracePt t="116910" x="4375150" y="6837363"/>
          <p14:tracePt t="116918" x="4424363" y="6837363"/>
          <p14:tracePt t="116934" x="4449763" y="6837363"/>
          <p14:tracePt t="116950" x="4498975" y="6837363"/>
          <p14:tracePt t="116967" x="4524375" y="6837363"/>
          <p14:tracePt t="116983" x="4549775" y="6837363"/>
          <p14:tracePt t="116990" x="4598988" y="6837363"/>
          <p14:tracePt t="117006" x="4648200" y="6837363"/>
          <p14:tracePt t="117014" x="4673600" y="6837363"/>
          <p14:tracePt t="117023" x="4748213" y="6837363"/>
          <p14:tracePt t="117030" x="4748213" y="6813550"/>
          <p14:tracePt t="117038" x="4773613" y="6813550"/>
          <p14:tracePt t="117046" x="4822825" y="6813550"/>
          <p14:tracePt t="117055" x="4848225" y="6813550"/>
          <p14:tracePt t="117071" x="4872038" y="6813550"/>
          <p14:tracePt t="117078" x="4897438" y="6813550"/>
          <p14:tracePt t="117114" x="4946650" y="6813550"/>
          <p14:tracePt t="117127" x="4972050" y="6813550"/>
          <p14:tracePt t="117243" x="4997450" y="6813550"/>
          <p14:tracePt t="117255" x="4997450" y="6888163"/>
          <p14:tracePt t="117263" x="4997450" y="6937375"/>
          <p14:tracePt t="117272" x="4997450" y="6962775"/>
          <p14:tracePt t="117279" x="4972050" y="7061200"/>
          <p14:tracePt t="117288" x="4922838" y="7161213"/>
          <p14:tracePt t="117294" x="4848225" y="7235825"/>
          <p14:tracePt t="117307" x="4797425" y="7310438"/>
          <p14:tracePt t="117310" x="4722813" y="7410450"/>
          <p14:tracePt t="117320" x="4673600" y="7459663"/>
          <p14:tracePt t="117327" x="4598988" y="7534275"/>
          <p14:tracePt t="117338" x="4573588" y="7608888"/>
          <p14:tracePt t="117342" x="4524375" y="7658100"/>
          <p14:tracePt t="117351" x="4449763" y="7707313"/>
          <p14:tracePt t="117359" x="4424363" y="7758113"/>
          <p14:tracePt t="117367" x="4351338" y="7832725"/>
          <p14:tracePt t="117374" x="4325938" y="7881938"/>
          <p14:tracePt t="117385" x="4276725" y="7931150"/>
          <p14:tracePt t="117395" x="4225925" y="7981950"/>
          <p14:tracePt t="117399" x="4176713" y="8031163"/>
          <p14:tracePt t="117407" x="4127500" y="8056563"/>
          <p14:tracePt t="117415" x="4076700" y="8154988"/>
          <p14:tracePt t="117423" x="4052888" y="8205788"/>
          <p14:tracePt t="117431" x="3978275" y="8280400"/>
          <p14:tracePt t="117438" x="3952875" y="8329613"/>
          <p14:tracePt t="117445" x="3878263" y="8404225"/>
          <p14:tracePt t="117454" x="3852863" y="8429625"/>
          <p14:tracePt t="117462" x="3803650" y="8478838"/>
          <p14:tracePt t="117470" x="3729038" y="8553450"/>
          <p14:tracePt t="117478" x="3703638" y="8578850"/>
          <p14:tracePt t="117486" x="3654425" y="8628063"/>
          <p14:tracePt t="117494" x="3629025" y="8628063"/>
          <p14:tracePt t="117502" x="3605213" y="8653463"/>
          <p14:tracePt t="117510" x="3579813" y="8677275"/>
          <p14:tracePt t="117519" x="3554413" y="8728075"/>
          <p14:tracePt t="117526" x="3530600" y="8728075"/>
          <p14:tracePt t="117542" x="3479800" y="8751888"/>
          <p14:tracePt t="117558" x="3430588" y="8777288"/>
          <p14:tracePt t="117574" x="3381375" y="8802688"/>
          <p14:tracePt t="117582" x="3381375" y="8826500"/>
          <p14:tracePt t="117590" x="3330575" y="8851900"/>
          <p14:tracePt t="117598" x="3281363" y="8901113"/>
          <p14:tracePt t="117606" x="3255963" y="8901113"/>
          <p14:tracePt t="117614" x="3206750" y="8951913"/>
          <p14:tracePt t="117622" x="3157538" y="8975725"/>
          <p14:tracePt t="117631" x="3108325" y="9001125"/>
          <p14:tracePt t="117638" x="3108325" y="9026525"/>
          <p14:tracePt t="117646" x="3057525" y="9050338"/>
          <p14:tracePt t="117654" x="3033713" y="9075738"/>
          <p14:tracePt t="117662" x="3008313" y="9101138"/>
          <p14:tracePt t="117670" x="2959100" y="9124950"/>
          <p14:tracePt t="117678" x="2933700" y="9150350"/>
          <p14:tracePt t="117686" x="2859088" y="9224963"/>
          <p14:tracePt t="117702" x="2784475" y="9250363"/>
          <p14:tracePt t="117710" x="2759075" y="9274175"/>
          <p14:tracePt t="117718" x="2735263" y="9274175"/>
          <p14:tracePt t="117726" x="2684463" y="9324975"/>
          <p14:tracePt t="117734" x="2660650" y="9348788"/>
          <p14:tracePt t="117742" x="2609850" y="9348788"/>
          <p14:tracePt t="117750" x="2586038" y="9348788"/>
          <p14:tracePt t="117758" x="2560638" y="9399588"/>
          <p14:tracePt t="117770" x="2511425" y="9399588"/>
          <p14:tracePt t="117774" x="2511425" y="9423400"/>
          <p14:tracePt t="117787" x="2486025" y="9423400"/>
          <p14:tracePt t="117790" x="2460625" y="9474200"/>
          <p14:tracePt t="117798" x="2436813" y="9474200"/>
          <p14:tracePt t="117815" x="2411413" y="9498013"/>
          <p14:tracePt t="117823" x="2362200" y="9523413"/>
          <p14:tracePt t="117839" x="2336800" y="9548813"/>
          <p14:tracePt t="117846" x="2311400" y="9572625"/>
          <p14:tracePt t="117855" x="2287588" y="9572625"/>
          <p14:tracePt t="117862" x="2262188" y="9598025"/>
          <p14:tracePt t="117878" x="2236788" y="9623425"/>
          <p14:tracePt t="117886" x="2212975" y="9647238"/>
          <p14:tracePt t="118951" x="2212975" y="9672638"/>
          <p14:tracePt t="118982" x="2212975" y="9696450"/>
          <p14:tracePt t="119047" x="2187575" y="9747250"/>
          <p14:tracePt t="119119" x="2187575" y="9771063"/>
          <p14:tracePt t="119183" x="2162175" y="9796463"/>
          <p14:tracePt t="119210" x="2162175" y="9821863"/>
          <p14:tracePt t="119231" x="2138363" y="9821863"/>
          <p14:tracePt t="119239" x="2112963" y="9845675"/>
          <p14:tracePt t="119320" x="2087563" y="9871075"/>
          <p14:tracePt t="119588" x="2063750" y="9871075"/>
          <p14:tracePt t="119639" x="2063750" y="9896475"/>
          <p14:tracePt t="122647" x="2063750" y="9920288"/>
          <p14:tracePt t="123114" x="2063750" y="9994900"/>
          <p14:tracePt t="123135" x="2038350" y="9994900"/>
          <p14:tracePt t="123177" x="2038350" y="10020300"/>
          <p14:tracePt t="123462" x="2038350" y="10045700"/>
          <p14:tracePt t="123534" x="2012950" y="10069513"/>
          <p14:tracePt t="123870" x="2012950" y="10094913"/>
          <p14:tracePt t="124055" x="2012950" y="10120313"/>
          <p14:tracePt t="126771" x="1989138" y="10144125"/>
          <p14:tracePt t="126783" x="1989138" y="10169525"/>
          <p14:tracePt t="126799" x="1989138" y="10194925"/>
          <p14:tracePt t="126807" x="1963738" y="10218738"/>
          <p14:tracePt t="126818" x="1938338" y="10244138"/>
          <p14:tracePt t="126834" x="1914525" y="10269538"/>
          <p14:tracePt t="126847" x="1889125" y="10293350"/>
          <p14:tracePt t="127910" x="1865313" y="10293350"/>
          <p14:tracePt t="127929" x="1839913" y="10293350"/>
          <p14:tracePt t="127950" x="1790700" y="10318750"/>
          <p14:tracePt t="127977" x="1765300" y="10318750"/>
          <p14:tracePt t="127994" x="1739900" y="10318750"/>
          <p14:tracePt t="128006" x="1716088" y="10318750"/>
          <p14:tracePt t="128062" x="1690688" y="10318750"/>
          <p14:tracePt t="129503" x="1690688" y="10344150"/>
          <p14:tracePt t="129510" x="1716088" y="10367963"/>
          <p14:tracePt t="129521" x="1814513" y="10393363"/>
          <p14:tracePt t="129526" x="1889125" y="10418763"/>
          <p14:tracePt t="129534" x="1938338" y="10418763"/>
          <p14:tracePt t="129542" x="1989138" y="10418763"/>
          <p14:tracePt t="129552" x="2063750" y="10418763"/>
          <p14:tracePt t="129558" x="2138363" y="10418763"/>
          <p14:tracePt t="129569" x="2236788" y="10418763"/>
          <p14:tracePt t="129574" x="2336800" y="10418763"/>
          <p14:tracePt t="129583" x="2511425" y="10418763"/>
          <p14:tracePt t="129591" x="2684463" y="10418763"/>
          <p14:tracePt t="129599" x="2833688" y="10418763"/>
          <p14:tracePt t="129606" x="2982913" y="10418763"/>
          <p14:tracePt t="129616" x="3082925" y="10418763"/>
          <p14:tracePt t="129622" x="3157538" y="10418763"/>
          <p14:tracePt t="129630" x="3206750" y="10418763"/>
          <p14:tracePt t="129638" x="3232150" y="10418763"/>
          <p14:tracePt t="129647" x="3255963" y="10418763"/>
          <p14:tracePt t="129655" x="3281363" y="10418763"/>
          <p14:tracePt t="129666" x="3306763" y="10418763"/>
          <p14:tracePt t="129703" x="3330575" y="10418763"/>
          <p14:tracePt t="129783" x="3355975" y="10418763"/>
          <p14:tracePt t="129799" x="3381375" y="10418763"/>
          <p14:tracePt t="129814" x="3405188" y="10418763"/>
          <p14:tracePt t="129822" x="3430588" y="10418763"/>
          <p14:tracePt t="129834" x="3455988" y="10418763"/>
          <p14:tracePt t="129839" x="3479800" y="10418763"/>
          <p14:tracePt t="129849" x="3530600" y="10418763"/>
          <p14:tracePt t="129854" x="3554413" y="10418763"/>
          <p14:tracePt t="129867" x="3629025" y="10418763"/>
          <p14:tracePt t="129871" x="3703638" y="10418763"/>
          <p14:tracePt t="129880" x="3778250" y="10367963"/>
          <p14:tracePt t="129887" x="3852863" y="10367963"/>
          <p14:tracePt t="129895" x="3927475" y="10367963"/>
          <p14:tracePt t="129903" x="3978275" y="10367963"/>
          <p14:tracePt t="129911" x="4002088" y="10367963"/>
          <p14:tracePt t="129919" x="4052888" y="10344150"/>
          <p14:tracePt t="129930" x="4076700" y="10344150"/>
          <p14:tracePt t="129942" x="4102100" y="10344150"/>
          <p14:tracePt t="129952" x="4127500" y="10344150"/>
          <p14:tracePt t="129958" x="4151313" y="10344150"/>
          <p14:tracePt t="129967" x="4202113" y="10344150"/>
          <p14:tracePt t="129974" x="4251325" y="10344150"/>
          <p14:tracePt t="129982" x="4325938" y="10344150"/>
          <p14:tracePt t="129990" x="4400550" y="10318750"/>
          <p14:tracePt t="129998" x="4449763" y="10318750"/>
          <p14:tracePt t="130006" x="4498975" y="10318750"/>
          <p14:tracePt t="130014" x="4524375" y="10293350"/>
          <p14:tracePt t="130022" x="4573588" y="10293350"/>
          <p14:tracePt t="130030" x="4598988" y="10293350"/>
          <p14:tracePt t="130038" x="4624388" y="10293350"/>
          <p14:tracePt t="130046" x="4648200" y="10293350"/>
          <p14:tracePt t="130062" x="4673600" y="10293350"/>
          <p14:tracePt t="130070" x="4699000" y="10293350"/>
          <p14:tracePt t="130078" x="4722813" y="10293350"/>
          <p14:tracePt t="130102" x="4748213" y="10293350"/>
          <p14:tracePt t="130111" x="4773613" y="10269538"/>
          <p14:tracePt t="130118" x="4797425" y="10269538"/>
          <p14:tracePt t="130247" x="4822825" y="10244138"/>
          <p14:tracePt t="130262" x="4822825" y="10218738"/>
          <p14:tracePt t="130277" x="4848225" y="10194925"/>
          <p14:tracePt t="130285" x="4872038" y="10120313"/>
          <p14:tracePt t="130293" x="4922838" y="10045700"/>
          <p14:tracePt t="130301" x="4946650" y="9945688"/>
          <p14:tracePt t="130309" x="5021263" y="9821863"/>
          <p14:tracePt t="130317" x="5072063" y="9672638"/>
          <p14:tracePt t="130325" x="5146675" y="9548813"/>
          <p14:tracePt t="130334" x="5195888" y="9399588"/>
          <p14:tracePt t="130341" x="5270500" y="9150350"/>
          <p14:tracePt t="130350" x="5295900" y="9050338"/>
          <p14:tracePt t="130357" x="5319713" y="8901113"/>
          <p14:tracePt t="130367" x="5319713" y="8777288"/>
          <p14:tracePt t="130374" x="5245100" y="8553450"/>
          <p14:tracePt t="130383" x="5146675" y="8280400"/>
          <p14:tracePt t="130391" x="4897438" y="7956550"/>
          <p14:tracePt t="130398" x="4549775" y="7534275"/>
          <p14:tracePt t="130407" x="3978275" y="6762750"/>
          <p14:tracePt t="130414" x="3479800" y="6191250"/>
          <p14:tracePt t="130423" x="2908300" y="5619750"/>
          <p14:tracePt t="130430" x="2336800" y="5122863"/>
          <p14:tracePt t="130439" x="1889125" y="4675188"/>
          <p14:tracePt t="130446" x="1243013" y="4127500"/>
          <p14:tracePt t="130459" x="919163" y="3803650"/>
          <p14:tracePt t="130462" x="496888" y="3505200"/>
          <p14:tracePt t="130471" x="174625" y="3281363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39638937-3301-4095-B927-BC13B97E6A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571950" y="20680363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01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245"/>
    </mc:Choice>
    <mc:Fallback xmlns="">
      <p:transition spd="slow" advTm="67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7" x="9110663" y="6438900"/>
          <p14:tracePt t="241" x="9137650" y="6438900"/>
          <p14:tracePt t="244" x="9137650" y="6411913"/>
          <p14:tracePt t="329" x="9137650" y="6384925"/>
          <p14:tracePt t="412" x="9137650" y="6411913"/>
          <p14:tracePt t="465" x="9110663" y="6411913"/>
          <p14:tracePt t="479" x="9110663" y="6438900"/>
          <p14:tracePt t="513" x="9110663" y="6464300"/>
          <p14:tracePt t="550" x="9085263" y="6464300"/>
          <p14:tracePt t="577" x="9110663" y="6438900"/>
          <p14:tracePt t="593" x="9137650" y="6438900"/>
          <p14:tracePt t="676" x="9110663" y="6438900"/>
          <p14:tracePt t="734" x="9137650" y="6438900"/>
          <p14:tracePt t="785" x="9137650" y="6411913"/>
          <p14:tracePt t="998" x="9137650" y="6384925"/>
          <p14:tracePt t="1539" x="9137650" y="6411913"/>
          <p14:tracePt t="1816" x="9110663" y="6411913"/>
          <p14:tracePt t="1840" x="9085263" y="6411913"/>
          <p14:tracePt t="1850" x="9085263" y="6438900"/>
          <p14:tracePt t="2101" x="9110663" y="6438900"/>
          <p14:tracePt t="2108" x="9110663" y="6411913"/>
          <p14:tracePt t="2229" x="9085263" y="6411913"/>
          <p14:tracePt t="2315" x="9110663" y="6411913"/>
          <p14:tracePt t="2358" x="9137650" y="6411913"/>
          <p14:tracePt t="2380" x="9137650" y="6384925"/>
          <p14:tracePt t="2806" x="9137650" y="6411913"/>
          <p14:tracePt t="2820" x="9110663" y="6411913"/>
          <p14:tracePt t="2940" x="9137650" y="6411913"/>
          <p14:tracePt t="3086" x="9137650" y="6384925"/>
          <p14:tracePt t="3152" x="9137650" y="6411913"/>
          <p14:tracePt t="3253" x="9110663" y="6411913"/>
          <p14:tracePt t="3297" x="9137650" y="6411913"/>
          <p14:tracePt t="3446" x="9137650" y="6384925"/>
          <p14:tracePt t="3531" x="9137650" y="6411913"/>
          <p14:tracePt t="3724" x="9137650" y="6384925"/>
          <p14:tracePt t="4272" x="9137650" y="6411913"/>
          <p14:tracePt t="5739" x="9137650" y="6384925"/>
          <p14:tracePt t="5793" x="9137650" y="6411913"/>
          <p14:tracePt t="5959" x="9137650" y="6384925"/>
          <p14:tracePt t="6258" x="9110663" y="6384925"/>
          <p14:tracePt t="6393" x="9110663" y="6411913"/>
          <p14:tracePt t="6669" x="9110663" y="6384925"/>
          <p14:tracePt t="7218" x="9110663" y="6411913"/>
          <p14:tracePt t="7474" x="9085263" y="6411913"/>
          <p14:tracePt t="8130" x="9110663" y="6384925"/>
          <p14:tracePt t="8386" x="9110663" y="6411913"/>
          <p14:tracePt t="8484" x="9110663" y="6384925"/>
          <p14:tracePt t="8961" x="9085263" y="6411913"/>
          <p14:tracePt t="9239" x="9085263" y="6384925"/>
          <p14:tracePt t="9267" x="9085263" y="6411913"/>
          <p14:tracePt t="9367" x="9085263" y="6384925"/>
          <p14:tracePt t="9545" x="9085263" y="6411913"/>
          <p14:tracePt t="10584" x="9085263" y="6384925"/>
          <p14:tracePt t="10667" x="9085263" y="6411913"/>
          <p14:tracePt t="10968" x="9085263" y="6384925"/>
          <p14:tracePt t="11066" x="9085263" y="6411913"/>
          <p14:tracePt t="11267" x="9085263" y="6384925"/>
          <p14:tracePt t="11322" x="9085263" y="6411913"/>
          <p14:tracePt t="11898" x="9085263" y="6438900"/>
          <p14:tracePt t="12007" x="9085263" y="6411913"/>
          <p14:tracePt t="12029" x="9085263" y="6384925"/>
          <p14:tracePt t="12261" x="9085263" y="6411913"/>
          <p14:tracePt t="12817" x="9085263" y="6384925"/>
          <p14:tracePt t="12945" x="9085263" y="6411913"/>
          <p14:tracePt t="13586" x="9110663" y="6411913"/>
          <p14:tracePt t="13594" x="9110663" y="6384925"/>
          <p14:tracePt t="13620" x="9137650" y="6384925"/>
          <p14:tracePt t="13635" x="9137650" y="6359525"/>
          <p14:tracePt t="13663" x="9137650" y="6332538"/>
          <p14:tracePt t="13857" x="9137650" y="6359525"/>
          <p14:tracePt t="13990" x="9137650" y="6332538"/>
          <p14:tracePt t="14092" x="9137650" y="6359525"/>
          <p14:tracePt t="14156" x="9137650" y="6384925"/>
          <p14:tracePt t="14205" x="9110663" y="6384925"/>
          <p14:tracePt t="14212" x="9110663" y="6411913"/>
          <p14:tracePt t="14271" x="9137650" y="6411913"/>
          <p14:tracePt t="14277" x="9137650" y="6384925"/>
          <p14:tracePt t="14375" x="9137650" y="6359525"/>
          <p14:tracePt t="14403" x="9137650" y="6332538"/>
          <p14:tracePt t="15422" x="9164638" y="6332538"/>
          <p14:tracePt t="15478" x="9164638" y="6305550"/>
          <p14:tracePt t="16171" x="9164638" y="6332538"/>
          <p14:tracePt t="16491" x="9164638" y="6305550"/>
          <p14:tracePt t="16590" x="9164638" y="6332538"/>
          <p14:tracePt t="16611" x="9164638" y="6359525"/>
          <p14:tracePt t="16860" x="9137650" y="6384925"/>
          <p14:tracePt t="16974" x="9164638" y="6384925"/>
          <p14:tracePt t="16995" x="9164638" y="6359525"/>
          <p14:tracePt t="17017" x="9164638" y="6332538"/>
          <p14:tracePt t="17543" x="9164638" y="6359525"/>
          <p14:tracePt t="17720" x="9137650" y="6359525"/>
          <p14:tracePt t="17921" x="9137650" y="6332538"/>
          <p14:tracePt t="18034" x="9137650" y="6359525"/>
          <p14:tracePt t="18652" x="9137650" y="6332538"/>
          <p14:tracePt t="18826" x="9085263" y="6332538"/>
          <p14:tracePt t="18834" x="8926513" y="6411913"/>
          <p14:tracePt t="18837" x="8847138" y="6438900"/>
          <p14:tracePt t="18839" x="8793163" y="6464300"/>
          <p14:tracePt t="18841" x="8767763" y="6491288"/>
          <p14:tracePt t="18842" x="8740775" y="6491288"/>
          <p14:tracePt t="18844" x="8688388" y="6491288"/>
          <p14:tracePt t="18846" x="8661400" y="6491288"/>
          <p14:tracePt t="18851" x="8607425" y="6518275"/>
          <p14:tracePt t="18854" x="8582025" y="6518275"/>
          <p14:tracePt t="18864" x="8555038" y="6518275"/>
          <p14:tracePt t="18876" x="8528050" y="6518275"/>
          <p14:tracePt t="18880" x="8528050" y="6543675"/>
          <p14:tracePt t="18884" x="8502650" y="6543675"/>
          <p14:tracePt t="18888" x="8502650" y="6570663"/>
          <p14:tracePt t="18897" x="8502650" y="6597650"/>
          <p14:tracePt t="18899" x="8528050" y="6623050"/>
          <p14:tracePt t="18901" x="8555038" y="6650038"/>
          <p14:tracePt t="18903" x="8582025" y="6650038"/>
          <p14:tracePt t="18904" x="8607425" y="6650038"/>
          <p14:tracePt t="18906" x="8661400" y="6677025"/>
          <p14:tracePt t="18908" x="8713788" y="6704013"/>
          <p14:tracePt t="18910" x="8767763" y="6704013"/>
          <p14:tracePt t="18912" x="8820150" y="6729413"/>
          <p14:tracePt t="18914" x="8872538" y="6756400"/>
          <p14:tracePt t="18917" x="8951913" y="6783388"/>
          <p14:tracePt t="18918" x="9005888" y="6808788"/>
          <p14:tracePt t="18920" x="9085263" y="6835775"/>
          <p14:tracePt t="18922" x="9164638" y="6835775"/>
          <p14:tracePt t="18924" x="9244013" y="6862763"/>
          <p14:tracePt t="18929" x="9296400" y="6915150"/>
          <p14:tracePt t="18931" x="9455150" y="6994525"/>
          <p14:tracePt t="18933" x="9561513" y="7048500"/>
          <p14:tracePt t="18935" x="9640888" y="7073900"/>
          <p14:tracePt t="18938" x="9799638" y="7153275"/>
          <p14:tracePt t="18953" x="10488613" y="7445375"/>
          <p14:tracePt t="18955" x="10541000" y="7472363"/>
          <p14:tracePt t="18956" x="10620375" y="7497763"/>
          <p14:tracePt t="18957" x="10620375" y="7524750"/>
          <p14:tracePt t="18958" x="10674350" y="7577138"/>
          <p14:tracePt t="18960" x="10780713" y="7604125"/>
          <p14:tracePt t="18963" x="10833100" y="7656513"/>
          <p14:tracePt t="18965" x="10912475" y="7683500"/>
          <p14:tracePt t="18967" x="10991850" y="7683500"/>
          <p14:tracePt t="18969" x="11044238" y="7710488"/>
          <p14:tracePt t="18971" x="11098213" y="7735888"/>
          <p14:tracePt t="18972" x="11150600" y="7789863"/>
          <p14:tracePt t="18975" x="11229975" y="7789863"/>
          <p14:tracePt t="18977" x="11309350" y="7816850"/>
          <p14:tracePt t="18978" x="11336338" y="7842250"/>
          <p14:tracePt t="18980" x="11388725" y="7869238"/>
          <p14:tracePt t="18982" x="11442700" y="7869238"/>
          <p14:tracePt t="18986" x="11495088" y="7869238"/>
          <p14:tracePt t="18987" x="11547475" y="7896225"/>
          <p14:tracePt t="18988" x="11601450" y="7921625"/>
          <p14:tracePt t="18991" x="11628438" y="7921625"/>
          <p14:tracePt t="18993" x="11653838" y="7921625"/>
          <p14:tracePt t="18994" x="11733213" y="7948613"/>
          <p14:tracePt t="18996" x="11760200" y="7975600"/>
          <p14:tracePt t="18999" x="11787188" y="7975600"/>
          <p14:tracePt t="19001" x="11812588" y="7975600"/>
          <p14:tracePt t="19003" x="11839575" y="7975600"/>
          <p14:tracePt t="19004" x="11891963" y="7975600"/>
          <p14:tracePt t="19007" x="11918950" y="7975600"/>
          <p14:tracePt t="19010" x="11971338" y="7975600"/>
          <p14:tracePt t="19012" x="11998325" y="7975600"/>
          <p14:tracePt t="19017" x="12025313" y="7975600"/>
          <p14:tracePt t="19019" x="12050713" y="7975600"/>
          <p14:tracePt t="19025" x="12077700" y="7975600"/>
          <p14:tracePt t="19047" x="12077700" y="8001000"/>
          <p14:tracePt t="19057" x="12077700" y="8027988"/>
          <p14:tracePt t="19072" x="12104688" y="8027988"/>
          <p14:tracePt t="19095" x="12131675" y="8027988"/>
          <p14:tracePt t="19145" x="12131675" y="8054975"/>
          <p14:tracePt t="19147" x="12104688" y="8054975"/>
          <p14:tracePt t="19149" x="12104688" y="8080375"/>
          <p14:tracePt t="19150" x="12104688" y="8107363"/>
          <p14:tracePt t="19152" x="12077700" y="8107363"/>
          <p14:tracePt t="19154" x="12077700" y="8134350"/>
          <p14:tracePt t="19159" x="12077700" y="8161338"/>
          <p14:tracePt t="19161" x="12077700" y="8186738"/>
          <p14:tracePt t="19162" x="12050713" y="8186738"/>
          <p14:tracePt t="19165" x="12050713" y="8213725"/>
          <p14:tracePt t="19168" x="12050713" y="8240713"/>
          <p14:tracePt t="19170" x="12025313" y="8240713"/>
          <p14:tracePt t="19174" x="12025313" y="8266113"/>
          <p14:tracePt t="19182" x="12025313" y="8293100"/>
          <p14:tracePt t="19184" x="11998325" y="8293100"/>
          <p14:tracePt t="19187" x="11998325" y="8320088"/>
          <p14:tracePt t="19208" x="11971338" y="8320088"/>
          <p14:tracePt t="19228" x="11945938" y="8320088"/>
          <p14:tracePt t="19250" x="11918950" y="8320088"/>
          <p14:tracePt t="19254" x="11891963" y="8320088"/>
          <p14:tracePt t="19260" x="11866563" y="8320088"/>
          <p14:tracePt t="19262" x="11866563" y="8293100"/>
          <p14:tracePt t="19264" x="11839575" y="8266113"/>
          <p14:tracePt t="19267" x="11812588" y="8266113"/>
          <p14:tracePt t="19275" x="11733213" y="8186738"/>
          <p14:tracePt t="19279" x="11680825" y="8134350"/>
          <p14:tracePt t="19281" x="11653838" y="8107363"/>
          <p14:tracePt t="19283" x="11628438" y="8107363"/>
          <p14:tracePt t="19284" x="11601450" y="8054975"/>
          <p14:tracePt t="19286" x="11574463" y="8027988"/>
          <p14:tracePt t="19288" x="11547475" y="8001000"/>
          <p14:tracePt t="19290" x="11495088" y="7975600"/>
          <p14:tracePt t="19292" x="11468100" y="7921625"/>
          <p14:tracePt t="19294" x="11415713" y="7869238"/>
          <p14:tracePt t="19302" x="11256963" y="7762875"/>
          <p14:tracePt t="19305" x="11256963" y="7710488"/>
          <p14:tracePt t="19307" x="11229975" y="7683500"/>
          <p14:tracePt t="19308" x="11204575" y="7656513"/>
          <p14:tracePt t="19311" x="11177588" y="7631113"/>
          <p14:tracePt t="19313" x="11150600" y="7604125"/>
          <p14:tracePt t="19316" x="11123613" y="7551738"/>
          <p14:tracePt t="19317" x="11071225" y="7497763"/>
          <p14:tracePt t="19319" x="11044238" y="7497763"/>
          <p14:tracePt t="19320" x="11018838" y="7472363"/>
          <p14:tracePt t="19322" x="10964863" y="7418388"/>
          <p14:tracePt t="19324" x="10939463" y="7391400"/>
          <p14:tracePt t="19327" x="10912475" y="7366000"/>
          <p14:tracePt t="19329" x="10912475" y="7312025"/>
          <p14:tracePt t="19331" x="10885488" y="7312025"/>
          <p14:tracePt t="19332" x="10833100" y="7286625"/>
          <p14:tracePt t="19336" x="10833100" y="7259638"/>
          <p14:tracePt t="19339" x="10780713" y="7232650"/>
          <p14:tracePt t="19340" x="10753725" y="7207250"/>
          <p14:tracePt t="19343" x="10726738" y="7180263"/>
          <p14:tracePt t="19345" x="10701338" y="7180263"/>
          <p14:tracePt t="19349" x="10647363" y="7153275"/>
          <p14:tracePt t="19351" x="10620375" y="7153275"/>
          <p14:tracePt t="19353" x="10620375" y="7127875"/>
          <p14:tracePt t="19354" x="10594975" y="7127875"/>
          <p14:tracePt t="19356" x="10567988" y="7100888"/>
          <p14:tracePt t="19359" x="10541000" y="7073900"/>
          <p14:tracePt t="19364" x="10515600" y="7073900"/>
          <p14:tracePt t="19380" x="10515600" y="7048500"/>
          <p14:tracePt t="19386" x="10541000" y="7048500"/>
          <p14:tracePt t="19388" x="10567988" y="7048500"/>
          <p14:tracePt t="19390" x="10594975" y="7021513"/>
          <p14:tracePt t="19394" x="10620375" y="7021513"/>
          <p14:tracePt t="19396" x="10674350" y="7021513"/>
          <p14:tracePt t="19401" x="10701338" y="6994525"/>
          <p14:tracePt t="19404" x="10780713" y="6967538"/>
          <p14:tracePt t="19406" x="10833100" y="6942138"/>
          <p14:tracePt t="19408" x="10885488" y="6942138"/>
          <p14:tracePt t="19411" x="10912475" y="6942138"/>
          <p14:tracePt t="19413" x="10939463" y="6942138"/>
          <p14:tracePt t="19414" x="10991850" y="6942138"/>
          <p14:tracePt t="19417" x="11018838" y="6942138"/>
          <p14:tracePt t="19419" x="11071225" y="6942138"/>
          <p14:tracePt t="19420" x="11123613" y="6942138"/>
          <p14:tracePt t="19423" x="11177588" y="6942138"/>
          <p14:tracePt t="19425" x="11229975" y="6942138"/>
          <p14:tracePt t="19427" x="11309350" y="6942138"/>
          <p14:tracePt t="19428" x="11336338" y="6942138"/>
          <p14:tracePt t="19431" x="11415713" y="6942138"/>
          <p14:tracePt t="19434" x="11442700" y="6942138"/>
          <p14:tracePt t="19436" x="11495088" y="6942138"/>
          <p14:tracePt t="19438" x="11601450" y="6942138"/>
          <p14:tracePt t="19440" x="11680825" y="6942138"/>
          <p14:tracePt t="19442" x="11707813" y="6942138"/>
          <p14:tracePt t="19444" x="11787188" y="6942138"/>
          <p14:tracePt t="19446" x="11839575" y="6942138"/>
          <p14:tracePt t="19448" x="11866563" y="6942138"/>
          <p14:tracePt t="19451" x="11918950" y="6942138"/>
          <p14:tracePt t="19452" x="11945938" y="6942138"/>
          <p14:tracePt t="19457" x="12050713" y="6942138"/>
          <p14:tracePt t="19460" x="12131675" y="6942138"/>
          <p14:tracePt t="19462" x="12157075" y="6942138"/>
          <p14:tracePt t="19464" x="12184063" y="6942138"/>
          <p14:tracePt t="19467" x="12236450" y="6942138"/>
          <p14:tracePt t="19468" x="12263438" y="6967538"/>
          <p14:tracePt t="19470" x="12315825" y="6967538"/>
          <p14:tracePt t="19472" x="12342813" y="6967538"/>
          <p14:tracePt t="19475" x="12369800" y="6967538"/>
          <p14:tracePt t="19477" x="12422188" y="6967538"/>
          <p14:tracePt t="19478" x="12449175" y="6967538"/>
          <p14:tracePt t="19480" x="12474575" y="6994525"/>
          <p14:tracePt t="19482" x="12528550" y="6994525"/>
          <p14:tracePt t="19487" x="12553950" y="6994525"/>
          <p14:tracePt t="19488" x="12580938" y="6994525"/>
          <p14:tracePt t="19490" x="12607925" y="6994525"/>
          <p14:tracePt t="19492" x="12634913" y="6994525"/>
          <p14:tracePt t="19495" x="12660313" y="6994525"/>
          <p14:tracePt t="19497" x="12660313" y="7021513"/>
          <p14:tracePt t="19499" x="12687300" y="7021513"/>
          <p14:tracePt t="19501" x="12714288" y="7021513"/>
          <p14:tracePt t="19504" x="12739688" y="7021513"/>
          <p14:tracePt t="19511" x="12766675" y="7021513"/>
          <p14:tracePt t="19521" x="12793663" y="7048500"/>
          <p14:tracePt t="19534" x="12819063" y="7073900"/>
          <p14:tracePt t="19539" x="12846050" y="7073900"/>
          <p14:tracePt t="19542" x="12846050" y="7100888"/>
          <p14:tracePt t="19546" x="12873038" y="7127875"/>
          <p14:tracePt t="19548" x="12873038" y="7153275"/>
          <p14:tracePt t="19552" x="12873038" y="7180263"/>
          <p14:tracePt t="19555" x="12873038" y="7207250"/>
          <p14:tracePt t="19561" x="12873038" y="7259638"/>
          <p14:tracePt t="19563" x="12873038" y="7286625"/>
          <p14:tracePt t="19567" x="12873038" y="7312025"/>
          <p14:tracePt t="19570" x="12873038" y="7366000"/>
          <p14:tracePt t="19572" x="12873038" y="7391400"/>
          <p14:tracePt t="19576" x="12873038" y="7445375"/>
          <p14:tracePt t="19581" x="12873038" y="7472363"/>
          <p14:tracePt t="19588" x="12819063" y="7524750"/>
          <p14:tracePt t="19590" x="12793663" y="7604125"/>
          <p14:tracePt t="19592" x="12766675" y="7631113"/>
          <p14:tracePt t="19594" x="12739688" y="7631113"/>
          <p14:tracePt t="19596" x="12714288" y="7683500"/>
          <p14:tracePt t="19598" x="12687300" y="7710488"/>
          <p14:tracePt t="19601" x="12634913" y="7710488"/>
          <p14:tracePt t="19602" x="12634913" y="7735888"/>
          <p14:tracePt t="19604" x="12607925" y="7735888"/>
          <p14:tracePt t="19606" x="12580938" y="7735888"/>
          <p14:tracePt t="19608" x="12553950" y="7762875"/>
          <p14:tracePt t="19610" x="12528550" y="7789863"/>
          <p14:tracePt t="19612" x="12501563" y="7789863"/>
          <p14:tracePt t="19614" x="12474575" y="7789863"/>
          <p14:tracePt t="19616" x="12449175" y="7816850"/>
          <p14:tracePt t="19618" x="12395200" y="7842250"/>
          <p14:tracePt t="19620" x="12395200" y="7869238"/>
          <p14:tracePt t="19622" x="12342813" y="7869238"/>
          <p14:tracePt t="19624" x="12315825" y="7869238"/>
          <p14:tracePt t="19626" x="12290425" y="7869238"/>
          <p14:tracePt t="19628" x="12263438" y="7869238"/>
          <p14:tracePt t="19630" x="12236450" y="7869238"/>
          <p14:tracePt t="19632" x="12236450" y="7896225"/>
          <p14:tracePt t="19634" x="12211050" y="7896225"/>
          <p14:tracePt t="19636" x="12184063" y="7896225"/>
          <p14:tracePt t="19638" x="12184063" y="7921625"/>
          <p14:tracePt t="19640" x="12157075" y="7921625"/>
          <p14:tracePt t="19642" x="12131675" y="7921625"/>
          <p14:tracePt t="19644" x="12104688" y="7948613"/>
          <p14:tracePt t="19655" x="12077700" y="7948613"/>
          <p14:tracePt t="19704" x="12050713" y="7948613"/>
          <p14:tracePt t="19726" x="12025313" y="7948613"/>
          <p14:tracePt t="19731" x="11998325" y="7948613"/>
          <p14:tracePt t="19737" x="11971338" y="7948613"/>
          <p14:tracePt t="19754" x="11945938" y="7948613"/>
          <p14:tracePt t="19759" x="11945938" y="7921625"/>
          <p14:tracePt t="19764" x="11918950" y="7921625"/>
          <p14:tracePt t="19801" x="11918950" y="7896225"/>
          <p14:tracePt t="19813" x="11945938" y="7896225"/>
          <p14:tracePt t="19818" x="11971338" y="7869238"/>
          <p14:tracePt t="19821" x="11998325" y="7869238"/>
          <p14:tracePt t="19823" x="12025313" y="7869238"/>
          <p14:tracePt t="19824" x="12050713" y="7869238"/>
          <p14:tracePt t="19826" x="12050713" y="7842250"/>
          <p14:tracePt t="19828" x="12131675" y="7842250"/>
          <p14:tracePt t="19831" x="12157075" y="7842250"/>
          <p14:tracePt t="19835" x="12236450" y="7842250"/>
          <p14:tracePt t="19837" x="12263438" y="7842250"/>
          <p14:tracePt t="19838" x="12315825" y="7842250"/>
          <p14:tracePt t="19840" x="12369800" y="7842250"/>
          <p14:tracePt t="19843" x="12422188" y="7842250"/>
          <p14:tracePt t="19845" x="12474575" y="7842250"/>
          <p14:tracePt t="19847" x="12528550" y="7842250"/>
          <p14:tracePt t="19849" x="12607925" y="7842250"/>
          <p14:tracePt t="19852" x="12687300" y="7842250"/>
          <p14:tracePt t="19853" x="12739688" y="7842250"/>
          <p14:tracePt t="19854" x="12819063" y="7842250"/>
          <p14:tracePt t="19856" x="12925425" y="7842250"/>
          <p14:tracePt t="19859" x="13004800" y="7842250"/>
          <p14:tracePt t="19862" x="13084175" y="7842250"/>
          <p14:tracePt t="19863" x="13163550" y="7842250"/>
          <p14:tracePt t="19864" x="13269913" y="7842250"/>
          <p14:tracePt t="19867" x="13349288" y="7842250"/>
          <p14:tracePt t="19869" x="13455650" y="7842250"/>
          <p14:tracePt t="19870" x="13535025" y="7842250"/>
          <p14:tracePt t="19872" x="13641388" y="7842250"/>
          <p14:tracePt t="19875" x="13693775" y="7842250"/>
          <p14:tracePt t="19877" x="13825538" y="7842250"/>
          <p14:tracePt t="19879" x="13879513" y="7896225"/>
          <p14:tracePt t="19881" x="13984288" y="7896225"/>
          <p14:tracePt t="19882" x="14063663" y="7896225"/>
          <p14:tracePt t="19885" x="14117638" y="7896225"/>
          <p14:tracePt t="19887" x="14197013" y="7896225"/>
          <p14:tracePt t="19888" x="14249400" y="7896225"/>
          <p14:tracePt t="19890" x="14303375" y="7896225"/>
          <p14:tracePt t="19892" x="14382750" y="7896225"/>
          <p14:tracePt t="19895" x="14435138" y="7896225"/>
          <p14:tracePt t="19897" x="14435138" y="7921625"/>
          <p14:tracePt t="19899" x="14487525" y="7921625"/>
          <p14:tracePt t="19900" x="14541500" y="7921625"/>
          <p14:tracePt t="19903" x="14566900" y="7921625"/>
          <p14:tracePt t="19904" x="14620875" y="7921625"/>
          <p14:tracePt t="19909" x="14673263" y="7921625"/>
          <p14:tracePt t="19910" x="14700250" y="7921625"/>
          <p14:tracePt t="19915" x="14727238" y="7921625"/>
          <p14:tracePt t="19917" x="14752638" y="7921625"/>
          <p14:tracePt t="19985" x="14779625" y="7921625"/>
          <p14:tracePt t="19995" x="14806613" y="7921625"/>
          <p14:tracePt t="19997" x="14806613" y="7948613"/>
          <p14:tracePt t="19998" x="14832013" y="7948613"/>
          <p14:tracePt t="20002" x="14832013" y="7975600"/>
          <p14:tracePt t="20008" x="14832013" y="8001000"/>
          <p14:tracePt t="20012" x="14859000" y="8027988"/>
          <p14:tracePt t="20021" x="14859000" y="8054975"/>
          <p14:tracePt t="20024" x="14885988" y="8054975"/>
          <p14:tracePt t="20026" x="14885988" y="8080375"/>
          <p14:tracePt t="20030" x="14885988" y="8107363"/>
          <p14:tracePt t="20044" x="14885988" y="8134350"/>
          <p14:tracePt t="20046" x="14911388" y="8161338"/>
          <p14:tracePt t="20055" x="14938375" y="8161338"/>
          <p14:tracePt t="20063" x="14965363" y="8161338"/>
          <p14:tracePt t="20099" x="14965363" y="8186738"/>
          <p14:tracePt t="20114" x="14965363" y="8213725"/>
          <p14:tracePt t="20125" x="14965363" y="8240713"/>
          <p14:tracePt t="20145" x="14965363" y="8266113"/>
          <p14:tracePt t="20182" x="14938375" y="8266113"/>
          <p14:tracePt t="20191" x="14911388" y="8293100"/>
          <p14:tracePt t="20199" x="14885988" y="8293100"/>
          <p14:tracePt t="20207" x="14859000" y="8293100"/>
          <p14:tracePt t="20211" x="14832013" y="8293100"/>
          <p14:tracePt t="20215" x="14806613" y="8293100"/>
          <p14:tracePt t="20218" x="14779625" y="8293100"/>
          <p14:tracePt t="20220" x="14752638" y="8293100"/>
          <p14:tracePt t="20222" x="14727238" y="8293100"/>
          <p14:tracePt t="20229" x="14673263" y="8293100"/>
          <p14:tracePt t="20230" x="14647863" y="8293100"/>
          <p14:tracePt t="20233" x="14620875" y="8293100"/>
          <p14:tracePt t="20236" x="14593888" y="8293100"/>
          <p14:tracePt t="20237" x="14566900" y="8293100"/>
          <p14:tracePt t="20238" x="14541500" y="8293100"/>
          <p14:tracePt t="20240" x="14487525" y="8293100"/>
          <p14:tracePt t="20245" x="14462125" y="8293100"/>
          <p14:tracePt t="20246" x="14435138" y="8293100"/>
          <p14:tracePt t="20249" x="14355763" y="8293100"/>
          <p14:tracePt t="20253" x="14328775" y="8266113"/>
          <p14:tracePt t="20255" x="14276388" y="8266113"/>
          <p14:tracePt t="20257" x="14249400" y="8240713"/>
          <p14:tracePt t="20258" x="14197013" y="8240713"/>
          <p14:tracePt t="20260" x="14170025" y="8240713"/>
          <p14:tracePt t="20263" x="14144625" y="8240713"/>
          <p14:tracePt t="20265" x="14117638" y="8213725"/>
          <p14:tracePt t="20267" x="14063663" y="8186738"/>
          <p14:tracePt t="20270" x="14011275" y="8186738"/>
          <p14:tracePt t="20272" x="13958888" y="8186738"/>
          <p14:tracePt t="20274" x="13904913" y="8161338"/>
          <p14:tracePt t="20276" x="13904913" y="8134350"/>
          <p14:tracePt t="20278" x="13852525" y="8134350"/>
          <p14:tracePt t="20280" x="13825538" y="8134350"/>
          <p14:tracePt t="20282" x="13800138" y="8134350"/>
          <p14:tracePt t="20282" x="13773150" y="8134350"/>
          <p14:tracePt t="20285" x="13746163" y="8134350"/>
          <p14:tracePt t="20286" x="13720763" y="8134350"/>
          <p14:tracePt t="20291" x="13693775" y="8134350"/>
          <p14:tracePt t="20293" x="13666788" y="8107363"/>
          <p14:tracePt t="20294" x="13641388" y="8054975"/>
          <p14:tracePt t="20296" x="13614400" y="8054975"/>
          <p14:tracePt t="20298" x="13587413" y="8054975"/>
          <p14:tracePt t="20302" x="13560425" y="8054975"/>
          <p14:tracePt t="20303" x="13560425" y="8027988"/>
          <p14:tracePt t="20309" x="13535025" y="8001000"/>
          <p14:tracePt t="20312" x="13535025" y="7975600"/>
          <p14:tracePt t="20317" x="13508038" y="7975600"/>
          <p14:tracePt t="20320" x="13481050" y="7975600"/>
          <p14:tracePt t="20322" x="13481050" y="7948613"/>
          <p14:tracePt t="20324" x="13455650" y="7921625"/>
          <p14:tracePt t="20332" x="13455650" y="7896225"/>
          <p14:tracePt t="20336" x="13455650" y="7869238"/>
          <p14:tracePt t="20340" x="13455650" y="7842250"/>
          <p14:tracePt t="20342" x="13428663" y="7842250"/>
          <p14:tracePt t="20344" x="13428663" y="7816850"/>
          <p14:tracePt t="20348" x="13428663" y="7789863"/>
          <p14:tracePt t="20351" x="13428663" y="7762875"/>
          <p14:tracePt t="20352" x="13428663" y="7735888"/>
          <p14:tracePt t="20356" x="13428663" y="7710488"/>
          <p14:tracePt t="20358" x="13428663" y="7683500"/>
          <p14:tracePt t="20359" x="13428663" y="7656513"/>
          <p14:tracePt t="20360" x="13428663" y="7631113"/>
          <p14:tracePt t="20364" x="13428663" y="7604125"/>
          <p14:tracePt t="20367" x="13428663" y="7577138"/>
          <p14:tracePt t="20370" x="13428663" y="7551738"/>
          <p14:tracePt t="20372" x="13455650" y="7524750"/>
          <p14:tracePt t="20374" x="13455650" y="7497763"/>
          <p14:tracePt t="20376" x="13481050" y="7497763"/>
          <p14:tracePt t="20378" x="13481050" y="7472363"/>
          <p14:tracePt t="20380" x="13481050" y="7445375"/>
          <p14:tracePt t="20383" x="13508038" y="7445375"/>
          <p14:tracePt t="20384" x="13508038" y="7418388"/>
          <p14:tracePt t="20388" x="13535025" y="7391400"/>
          <p14:tracePt t="20390" x="13560425" y="7391400"/>
          <p14:tracePt t="20392" x="13560425" y="7366000"/>
          <p14:tracePt t="20394" x="13587413" y="7366000"/>
          <p14:tracePt t="20398" x="13614400" y="7339013"/>
          <p14:tracePt t="20400" x="13641388" y="7339013"/>
          <p14:tracePt t="20404" x="13693775" y="7339013"/>
          <p14:tracePt t="20406" x="13693775" y="7312025"/>
          <p14:tracePt t="20408" x="13746163" y="7312025"/>
          <p14:tracePt t="20411" x="13773150" y="7312025"/>
          <p14:tracePt t="20414" x="13800138" y="7312025"/>
          <p14:tracePt t="20416" x="13825538" y="7312025"/>
          <p14:tracePt t="20419" x="13879513" y="7286625"/>
          <p14:tracePt t="20423" x="13931900" y="7286625"/>
          <p14:tracePt t="20425" x="13984288" y="7259638"/>
          <p14:tracePt t="20426" x="14038263" y="7232650"/>
          <p14:tracePt t="20428" x="14090650" y="7232650"/>
          <p14:tracePt t="20430" x="14117638" y="7232650"/>
          <p14:tracePt t="20432" x="14170025" y="7232650"/>
          <p14:tracePt t="20435" x="14197013" y="7232650"/>
          <p14:tracePt t="20436" x="14276388" y="7232650"/>
          <p14:tracePt t="20438" x="14328775" y="7232650"/>
          <p14:tracePt t="20440" x="14382750" y="7232650"/>
          <p14:tracePt t="20443" x="14435138" y="7232650"/>
          <p14:tracePt t="20446" x="14514513" y="7232650"/>
          <p14:tracePt t="20447" x="14566900" y="7232650"/>
          <p14:tracePt t="20449" x="14647863" y="7232650"/>
          <p14:tracePt t="20451" x="14700250" y="7232650"/>
          <p14:tracePt t="20453" x="14779625" y="7232650"/>
          <p14:tracePt t="20454" x="14859000" y="7232650"/>
          <p14:tracePt t="20456" x="14911388" y="7232650"/>
          <p14:tracePt t="20459" x="15017750" y="7232650"/>
          <p14:tracePt t="20461" x="15097125" y="7232650"/>
          <p14:tracePt t="20462" x="15151100" y="7232650"/>
          <p14:tracePt t="20464" x="15255875" y="7259638"/>
          <p14:tracePt t="20466" x="15335250" y="7259638"/>
          <p14:tracePt t="20469" x="15441613" y="7259638"/>
          <p14:tracePt t="20470" x="15547975" y="7286625"/>
          <p14:tracePt t="20472" x="15627350" y="7312025"/>
          <p14:tracePt t="20474" x="15706725" y="7339013"/>
          <p14:tracePt t="20476" x="15786100" y="7339013"/>
          <p14:tracePt t="20479" x="15892463" y="7339013"/>
          <p14:tracePt t="20481" x="15971838" y="7391400"/>
          <p14:tracePt t="20483" x="16024225" y="7418388"/>
          <p14:tracePt t="20484" x="16130588" y="7445375"/>
          <p14:tracePt t="20487" x="16209963" y="7497763"/>
          <p14:tracePt t="20488" x="16289338" y="7497763"/>
          <p14:tracePt t="20491" x="16341725" y="7524750"/>
          <p14:tracePt t="20493" x="16421100" y="7577138"/>
          <p14:tracePt t="20494" x="16500475" y="7577138"/>
          <p14:tracePt t="20496" x="16527463" y="7604125"/>
          <p14:tracePt t="20499" x="16633825" y="7656513"/>
          <p14:tracePt t="20502" x="16686213" y="7683500"/>
          <p14:tracePt t="20503" x="16765588" y="7710488"/>
          <p14:tracePt t="20506" x="16819563" y="7735888"/>
          <p14:tracePt t="20507" x="16844963" y="7762875"/>
          <p14:tracePt t="20508" x="16924338" y="7789863"/>
          <p14:tracePt t="20511" x="16951325" y="7789863"/>
          <p14:tracePt t="20513" x="16978313" y="7816850"/>
          <p14:tracePt t="20515" x="17030700" y="7842250"/>
          <p14:tracePt t="20519" x="17084675" y="7896225"/>
          <p14:tracePt t="20521" x="17137063" y="7921625"/>
          <p14:tracePt t="20523" x="17164050" y="7921625"/>
          <p14:tracePt t="20524" x="17164050" y="7948613"/>
          <p14:tracePt t="20527" x="17189450" y="7975600"/>
          <p14:tracePt t="20529" x="17216438" y="7975600"/>
          <p14:tracePt t="20531" x="17216438" y="8001000"/>
          <p14:tracePt t="20533" x="17243425" y="8027988"/>
          <p14:tracePt t="20543" x="17243425" y="8054975"/>
          <p14:tracePt t="20554" x="17243425" y="8080375"/>
          <p14:tracePt t="20563" x="17243425" y="8107363"/>
          <p14:tracePt t="20574" x="17243425" y="8134350"/>
          <p14:tracePt t="20575" x="17243425" y="8161338"/>
          <p14:tracePt t="20578" x="17216438" y="8186738"/>
          <p14:tracePt t="20583" x="17189450" y="8186738"/>
          <p14:tracePt t="20585" x="17189450" y="8213725"/>
          <p14:tracePt t="20591" x="17164050" y="8266113"/>
          <p14:tracePt t="20593" x="17137063" y="8266113"/>
          <p14:tracePt t="20595" x="17110075" y="8266113"/>
          <p14:tracePt t="20596" x="17110075" y="8293100"/>
          <p14:tracePt t="20599" x="17084675" y="8320088"/>
          <p14:tracePt t="20603" x="17057688" y="8320088"/>
          <p14:tracePt t="20605" x="17057688" y="8345488"/>
          <p14:tracePt t="20606" x="17030700" y="8372475"/>
          <p14:tracePt t="20608" x="17003713" y="8372475"/>
          <p14:tracePt t="20611" x="17003713" y="8399463"/>
          <p14:tracePt t="20614" x="16978313" y="8399463"/>
          <p14:tracePt t="20615" x="16951325" y="8399463"/>
          <p14:tracePt t="20617" x="16924338" y="8424863"/>
          <p14:tracePt t="20618" x="16898938" y="8451850"/>
          <p14:tracePt t="20625" x="16871950" y="8451850"/>
          <p14:tracePt t="20626" x="16844963" y="8451850"/>
          <p14:tracePt t="20628" x="16844963" y="8478838"/>
          <p14:tracePt t="20631" x="16819563" y="8478838"/>
          <p14:tracePt t="20633" x="16792575" y="8504238"/>
          <p14:tracePt t="20635" x="16765588" y="8504238"/>
          <p14:tracePt t="20637" x="16740188" y="8558213"/>
          <p14:tracePt t="20638" x="16713200" y="8558213"/>
          <p14:tracePt t="20642" x="16686213" y="8558213"/>
          <p14:tracePt t="20647" x="16660813" y="8585200"/>
          <p14:tracePt t="20649" x="16633825" y="8585200"/>
          <p14:tracePt t="20651" x="16633825" y="8610600"/>
          <p14:tracePt t="20653" x="16581438" y="8610600"/>
          <p14:tracePt t="20655" x="16554450" y="8610600"/>
          <p14:tracePt t="20658" x="16527463" y="8637588"/>
          <p14:tracePt t="20660" x="16500475" y="8637588"/>
          <p14:tracePt t="20665" x="16475075" y="8637588"/>
          <p14:tracePt t="20667" x="16448088" y="8637588"/>
          <p14:tracePt t="20670" x="16421100" y="8637588"/>
          <p14:tracePt t="20674" x="16395700" y="8637588"/>
          <p14:tracePt t="20676" x="16368713" y="8637588"/>
          <p14:tracePt t="20678" x="16368713" y="8664575"/>
          <p14:tracePt t="20680" x="16341725" y="8664575"/>
          <p14:tracePt t="20682" x="16316325" y="8664575"/>
          <p14:tracePt t="20686" x="16289338" y="8664575"/>
          <p14:tracePt t="20690" x="16262350" y="8664575"/>
          <p14:tracePt t="20692" x="16236950" y="8664575"/>
          <p14:tracePt t="20699" x="16209963" y="8664575"/>
          <p14:tracePt t="20702" x="16182975" y="8664575"/>
          <p14:tracePt t="20705" x="16157575" y="8664575"/>
          <p14:tracePt t="20710" x="16130588" y="8664575"/>
          <p14:tracePt t="20714" x="16103600" y="8664575"/>
          <p14:tracePt t="20726" x="16078200" y="8664575"/>
          <p14:tracePt t="20737" x="16051213" y="8664575"/>
          <p14:tracePt t="20748" x="16024225" y="8664575"/>
          <p14:tracePt t="20752" x="16024225" y="8637588"/>
          <p14:tracePt t="20756" x="16024225" y="8610600"/>
          <p14:tracePt t="20763" x="15997238" y="8610600"/>
          <p14:tracePt t="20771" x="15997238" y="8585200"/>
          <p14:tracePt t="20776" x="15971838" y="8558213"/>
          <p14:tracePt t="20803" x="15971838" y="8531225"/>
          <p14:tracePt t="20810" x="15971838" y="8504238"/>
          <p14:tracePt t="20831" x="15971838" y="8478838"/>
          <p14:tracePt t="20836" x="15997238" y="8451850"/>
          <p14:tracePt t="20838" x="16024225" y="8451850"/>
          <p14:tracePt t="20844" x="16078200" y="8424863"/>
          <p14:tracePt t="20847" x="16103600" y="8424863"/>
          <p14:tracePt t="20851" x="16130588" y="8399463"/>
          <p14:tracePt t="20853" x="16157575" y="8399463"/>
          <p14:tracePt t="20854" x="16182975" y="8399463"/>
          <p14:tracePt t="20856" x="16236950" y="8372475"/>
          <p14:tracePt t="20859" x="16262350" y="8345488"/>
          <p14:tracePt t="20861" x="16289338" y="8345488"/>
          <p14:tracePt t="20862" x="16341725" y="8345488"/>
          <p14:tracePt t="20866" x="16395700" y="8345488"/>
          <p14:tracePt t="20869" x="16448088" y="8320088"/>
          <p14:tracePt t="20872" x="16500475" y="8293100"/>
          <p14:tracePt t="20875" x="16554450" y="8293100"/>
          <p14:tracePt t="20877" x="16581438" y="8266113"/>
          <p14:tracePt t="20879" x="16633825" y="8240713"/>
          <p14:tracePt t="20881" x="16686213" y="8240713"/>
          <p14:tracePt t="20883" x="16713200" y="8213725"/>
          <p14:tracePt t="20885" x="16740188" y="8213725"/>
          <p14:tracePt t="20887" x="16792575" y="8186738"/>
          <p14:tracePt t="20890" x="16844963" y="8186738"/>
          <p14:tracePt t="20892" x="16871950" y="8161338"/>
          <p14:tracePt t="20894" x="16924338" y="8134350"/>
          <p14:tracePt t="20896" x="16951325" y="8134350"/>
          <p14:tracePt t="20903" x="17030700" y="8080375"/>
          <p14:tracePt t="20905" x="17030700" y="8054975"/>
          <p14:tracePt t="20907" x="17057688" y="8054975"/>
          <p14:tracePt t="20908" x="17084675" y="8054975"/>
          <p14:tracePt t="20911" x="17110075" y="8027988"/>
          <p14:tracePt t="20913" x="17137063" y="8001000"/>
          <p14:tracePt t="20915" x="17164050" y="8001000"/>
          <p14:tracePt t="20916" x="17164050" y="7975600"/>
          <p14:tracePt t="20920" x="17189450" y="7975600"/>
          <p14:tracePt t="20924" x="17216438" y="7948613"/>
          <p14:tracePt t="20927" x="17243425" y="7948613"/>
          <p14:tracePt t="20929" x="17295813" y="7921625"/>
          <p14:tracePt t="20930" x="17322800" y="7921625"/>
          <p14:tracePt t="20935" x="17348200" y="7921625"/>
          <p14:tracePt t="20936" x="17402175" y="7896225"/>
          <p14:tracePt t="20939" x="17427575" y="7896225"/>
          <p14:tracePt t="20942" x="17454563" y="7896225"/>
          <p14:tracePt t="20944" x="17481550" y="7896225"/>
          <p14:tracePt t="20945" x="17533938" y="7896225"/>
          <p14:tracePt t="20953" x="17719675" y="7896225"/>
          <p14:tracePt t="20954" x="17746663" y="7896225"/>
          <p14:tracePt t="20956" x="17772063" y="7896225"/>
          <p14:tracePt t="20959" x="17799050" y="7896225"/>
          <p14:tracePt t="20961" x="17851438" y="7896225"/>
          <p14:tracePt t="20962" x="17905413" y="7896225"/>
          <p14:tracePt t="20966" x="17957800" y="7896225"/>
          <p14:tracePt t="20969" x="18010188" y="7896225"/>
          <p14:tracePt t="20972" x="18037175" y="7921625"/>
          <p14:tracePt t="20975" x="18064163" y="7948613"/>
          <p14:tracePt t="20977" x="18091150" y="7948613"/>
          <p14:tracePt t="20980" x="18116550" y="7948613"/>
          <p14:tracePt t="20984" x="18116550" y="7975600"/>
          <p14:tracePt t="20987" x="18170525" y="7975600"/>
          <p14:tracePt t="20995" x="18195925" y="7975600"/>
          <p14:tracePt t="21002" x="18222913" y="7975600"/>
          <p14:tracePt t="21006" x="18222913" y="8001000"/>
          <p14:tracePt t="21011" x="18249900" y="8001000"/>
          <p14:tracePt t="21015" x="18275300" y="8001000"/>
          <p14:tracePt t="21021" x="18302288" y="8001000"/>
          <p14:tracePt t="21022" x="18302288" y="8027988"/>
          <p14:tracePt t="21031" x="18329275" y="8027988"/>
          <p14:tracePt t="21034" x="18354675" y="8027988"/>
          <p14:tracePt t="21047" x="18381663" y="8027988"/>
          <p14:tracePt t="21055" x="18408650" y="8027988"/>
          <p14:tracePt t="21069" x="18408650" y="8054975"/>
          <p14:tracePt t="21071" x="18434050" y="8054975"/>
          <p14:tracePt t="21089" x="18434050" y="8080375"/>
          <p14:tracePt t="21095" x="18461038" y="8080375"/>
          <p14:tracePt t="21098" x="18488025" y="8080375"/>
          <p14:tracePt t="21103" x="18513425" y="8107363"/>
          <p14:tracePt t="21110" x="18540413" y="8107363"/>
          <p14:tracePt t="21114" x="18540413" y="8134350"/>
          <p14:tracePt t="21116" x="18567400" y="8134350"/>
          <p14:tracePt t="21124" x="18594388" y="8161338"/>
          <p14:tracePt t="21128" x="18619788" y="8161338"/>
          <p14:tracePt t="21134" x="18646775" y="8161338"/>
          <p14:tracePt t="21136" x="18646775" y="8186738"/>
          <p14:tracePt t="21142" x="18673763" y="8186738"/>
          <p14:tracePt t="21148" x="18673763" y="8213725"/>
          <p14:tracePt t="21154" x="18699163" y="8213725"/>
          <p14:tracePt t="21164" x="18726150" y="8213725"/>
          <p14:tracePt t="21166" x="18726150" y="8240713"/>
          <p14:tracePt t="21189" x="18726150" y="8266113"/>
          <p14:tracePt t="21204" x="18726150" y="8293100"/>
          <p14:tracePt t="21232" x="18699163" y="8320088"/>
          <p14:tracePt t="21239" x="18699163" y="8345488"/>
          <p14:tracePt t="21242" x="18673763" y="8372475"/>
          <p14:tracePt t="21244" x="18646775" y="8372475"/>
          <p14:tracePt t="21249" x="18619788" y="8372475"/>
          <p14:tracePt t="21252" x="18594388" y="8399463"/>
          <p14:tracePt t="21254" x="18567400" y="8399463"/>
          <p14:tracePt t="21256" x="18567400" y="8424863"/>
          <p14:tracePt t="21258" x="18513425" y="8424863"/>
          <p14:tracePt t="21263" x="18488025" y="8424863"/>
          <p14:tracePt t="21265" x="18461038" y="8424863"/>
          <p14:tracePt t="21270" x="18408650" y="8424863"/>
          <p14:tracePt t="21272" x="18381663" y="8424863"/>
          <p14:tracePt t="21275" x="18354675" y="8451850"/>
          <p14:tracePt t="21277" x="18329275" y="8451850"/>
          <p14:tracePt t="21280" x="18275300" y="8451850"/>
          <p14:tracePt t="21284" x="18249900" y="8451850"/>
          <p14:tracePt t="21286" x="18195925" y="8451850"/>
          <p14:tracePt t="21290" x="18170525" y="8451850"/>
          <p14:tracePt t="21292" x="18116550" y="8451850"/>
          <p14:tracePt t="21297" x="18091150" y="8451850"/>
          <p14:tracePt t="21299" x="18037175" y="8451850"/>
          <p14:tracePt t="21303" x="18010188" y="8451850"/>
          <p14:tracePt t="21304" x="17984788" y="8451850"/>
          <p14:tracePt t="21306" x="17957800" y="8451850"/>
          <p14:tracePt t="21308" x="17930813" y="8451850"/>
          <p14:tracePt t="21311" x="17905413" y="8451850"/>
          <p14:tracePt t="21315" x="17851438" y="8451850"/>
          <p14:tracePt t="21317" x="17826038" y="8424863"/>
          <p14:tracePt t="21321" x="17799050" y="8424863"/>
          <p14:tracePt t="21322" x="17772063" y="8424863"/>
          <p14:tracePt t="21324" x="17746663" y="8399463"/>
          <p14:tracePt t="21329" x="17719675" y="8372475"/>
          <p14:tracePt t="21331" x="17692688" y="8372475"/>
          <p14:tracePt t="21336" x="17667288" y="8372475"/>
          <p14:tracePt t="21339" x="17640300" y="8372475"/>
          <p14:tracePt t="21341" x="17613313" y="8372475"/>
          <p14:tracePt t="21342" x="17613313" y="8345488"/>
          <p14:tracePt t="21348" x="17587913" y="8345488"/>
          <p14:tracePt t="21351" x="17587913" y="8320088"/>
          <p14:tracePt t="21352" x="17560925" y="8320088"/>
          <p14:tracePt t="21356" x="17560925" y="8293100"/>
          <p14:tracePt t="21361" x="17533938" y="8293100"/>
          <p14:tracePt t="21364" x="17506950" y="8293100"/>
          <p14:tracePt t="21366" x="17481550" y="8293100"/>
          <p14:tracePt t="21375" x="17481550" y="8266113"/>
          <p14:tracePt t="21378" x="17481550" y="8240713"/>
          <p14:tracePt t="21384" x="17454563" y="8240713"/>
          <p14:tracePt t="21386" x="17454563" y="8213725"/>
          <p14:tracePt t="21387" x="17427575" y="8186738"/>
          <p14:tracePt t="21390" x="17427575" y="8161338"/>
          <p14:tracePt t="21394" x="17427575" y="8134350"/>
          <p14:tracePt t="21396" x="17427575" y="8107363"/>
          <p14:tracePt t="21399" x="17402175" y="8107363"/>
          <p14:tracePt t="21402" x="17402175" y="8054975"/>
          <p14:tracePt t="21405" x="17375188" y="8027988"/>
          <p14:tracePt t="21406" x="17375188" y="7975600"/>
          <p14:tracePt t="21408" x="17375188" y="7948613"/>
          <p14:tracePt t="21413" x="17348200" y="7896225"/>
          <p14:tracePt t="21414" x="17348200" y="7869238"/>
          <p14:tracePt t="21419" x="17348200" y="7816850"/>
          <p14:tracePt t="21420" x="17348200" y="7789863"/>
          <p14:tracePt t="21422" x="17348200" y="7762875"/>
          <p14:tracePt t="21424" x="17348200" y="7710488"/>
          <p14:tracePt t="21430" x="17348200" y="7656513"/>
          <p14:tracePt t="21432" x="17348200" y="7631113"/>
          <p14:tracePt t="21435" x="17348200" y="7604125"/>
          <p14:tracePt t="21436" x="17348200" y="7577138"/>
          <p14:tracePt t="21440" x="17348200" y="7551738"/>
          <p14:tracePt t="21442" x="17375188" y="7497763"/>
          <p14:tracePt t="21445" x="17402175" y="7472363"/>
          <p14:tracePt t="21446" x="17402175" y="7445375"/>
          <p14:tracePt t="21448" x="17427575" y="7391400"/>
          <p14:tracePt t="21452" x="17454563" y="7339013"/>
          <p14:tracePt t="21454" x="17481550" y="7339013"/>
          <p14:tracePt t="21456" x="17506950" y="7286625"/>
          <p14:tracePt t="21458" x="17533938" y="7286625"/>
          <p14:tracePt t="21460" x="17560925" y="7259638"/>
          <p14:tracePt t="21462" x="17587913" y="7207250"/>
          <p14:tracePt t="21464" x="17613313" y="7207250"/>
          <p14:tracePt t="21466" x="17640300" y="7180263"/>
          <p14:tracePt t="21468" x="17692688" y="7153275"/>
          <p14:tracePt t="21470" x="17719675" y="7153275"/>
          <p14:tracePt t="21472" x="17746663" y="7127875"/>
          <p14:tracePt t="21474" x="17799050" y="7127875"/>
          <p14:tracePt t="21476" x="17826038" y="7100888"/>
          <p14:tracePt t="21478" x="17878425" y="7100888"/>
          <p14:tracePt t="21480" x="17930813" y="7100888"/>
          <p14:tracePt t="21482" x="17957800" y="7100888"/>
          <p14:tracePt t="21484" x="18037175" y="7100888"/>
          <p14:tracePt t="21486" x="18064163" y="7100888"/>
          <p14:tracePt t="21488" x="18116550" y="7100888"/>
          <p14:tracePt t="21490" x="18195925" y="7073900"/>
          <p14:tracePt t="21492" x="18222913" y="7073900"/>
          <p14:tracePt t="21494" x="18302288" y="7073900"/>
          <p14:tracePt t="21496" x="18354675" y="7073900"/>
          <p14:tracePt t="21498" x="18381663" y="7073900"/>
          <p14:tracePt t="21500" x="18461038" y="7073900"/>
          <p14:tracePt t="21502" x="18540413" y="7073900"/>
          <p14:tracePt t="21504" x="18567400" y="7073900"/>
          <p14:tracePt t="21506" x="18619788" y="7073900"/>
          <p14:tracePt t="21508" x="18699163" y="7073900"/>
          <p14:tracePt t="21510" x="18726150" y="7073900"/>
          <p14:tracePt t="21512" x="18805525" y="7073900"/>
          <p14:tracePt t="21514" x="18884900" y="7100888"/>
          <p14:tracePt t="21516" x="18911888" y="7100888"/>
          <p14:tracePt t="21518" x="18964275" y="7127875"/>
          <p14:tracePt t="21520" x="19043650" y="7127875"/>
          <p14:tracePt t="21522" x="19070638" y="7127875"/>
          <p14:tracePt t="21524" x="19123025" y="7153275"/>
          <p14:tracePt t="21526" x="19177000" y="7180263"/>
          <p14:tracePt t="21528" x="19229388" y="7207250"/>
          <p14:tracePt t="21530" x="19281775" y="7207250"/>
          <p14:tracePt t="21532" x="19335750" y="7232650"/>
          <p14:tracePt t="21535" x="19361150" y="7259638"/>
          <p14:tracePt t="21539" x="19467513" y="7286625"/>
          <p14:tracePt t="21543" x="19519900" y="7366000"/>
          <p14:tracePt t="21545" x="19546888" y="7366000"/>
          <p14:tracePt t="21547" x="19573875" y="7418388"/>
          <p14:tracePt t="21553" x="19653250" y="7445375"/>
          <p14:tracePt t="21555" x="19680238" y="7472363"/>
          <p14:tracePt t="21561" x="19680238" y="7497763"/>
          <p14:tracePt t="21562" x="19705638" y="7551738"/>
          <p14:tracePt t="21566" x="19732625" y="7551738"/>
          <p14:tracePt t="21569" x="19732625" y="7577138"/>
          <p14:tracePt t="21570" x="19732625" y="7604125"/>
          <p14:tracePt t="21572" x="19732625" y="7631113"/>
          <p14:tracePt t="21575" x="19759613" y="7631113"/>
          <p14:tracePt t="21577" x="19759613" y="7656513"/>
          <p14:tracePt t="21578" x="19759613" y="7683500"/>
          <p14:tracePt t="21580" x="19759613" y="7710488"/>
          <p14:tracePt t="21583" x="19759613" y="7735888"/>
          <p14:tracePt t="21587" x="19759613" y="7789863"/>
          <p14:tracePt t="21589" x="19759613" y="7816850"/>
          <p14:tracePt t="21590" x="19759613" y="7842250"/>
          <p14:tracePt t="21592" x="19759613" y="7869238"/>
          <p14:tracePt t="21595" x="19759613" y="7921625"/>
          <p14:tracePt t="21599" x="19732625" y="7975600"/>
          <p14:tracePt t="21601" x="19732625" y="8001000"/>
          <p14:tracePt t="21603" x="19705638" y="8027988"/>
          <p14:tracePt t="21604" x="19680238" y="8054975"/>
          <p14:tracePt t="21607" x="19680238" y="8080375"/>
          <p14:tracePt t="21609" x="19680238" y="8107363"/>
          <p14:tracePt t="21611" x="19653250" y="8161338"/>
          <p14:tracePt t="21612" x="19626263" y="8161338"/>
          <p14:tracePt t="21615" x="19600863" y="8186738"/>
          <p14:tracePt t="21617" x="19600863" y="8213725"/>
          <p14:tracePt t="21619" x="19573875" y="8240713"/>
          <p14:tracePt t="21621" x="19519900" y="8266113"/>
          <p14:tracePt t="21622" x="19519900" y="8320088"/>
          <p14:tracePt t="21624" x="19494500" y="8345488"/>
          <p14:tracePt t="21626" x="19467513" y="8345488"/>
          <p14:tracePt t="21629" x="19415125" y="8372475"/>
          <p14:tracePt t="21630" x="19388138" y="8424863"/>
          <p14:tracePt t="21635" x="19361150" y="8478838"/>
          <p14:tracePt t="21636" x="19308763" y="8478838"/>
          <p14:tracePt t="21640" x="19281775" y="8531225"/>
          <p14:tracePt t="21644" x="19229388" y="8531225"/>
          <p14:tracePt t="21645" x="19202400" y="8558213"/>
          <p14:tracePt t="21648" x="19150013" y="8585200"/>
          <p14:tracePt t="21651" x="19123025" y="8585200"/>
          <p14:tracePt t="21653" x="19123025" y="8610600"/>
          <p14:tracePt t="21654" x="19070638" y="8610600"/>
          <p14:tracePt t="21659" x="19043650" y="8610600"/>
          <p14:tracePt t="21661" x="18991263" y="8637588"/>
          <p14:tracePt t="21664" x="18937288" y="8637588"/>
          <p14:tracePt t="21666" x="18911888" y="8637588"/>
          <p14:tracePt t="21670" x="18857913" y="8637588"/>
          <p14:tracePt t="21672" x="18832513" y="8637588"/>
          <p14:tracePt t="21674" x="18832513" y="8664575"/>
          <p14:tracePt t="21676" x="18805525" y="8664575"/>
          <p14:tracePt t="21679" x="18778538" y="8664575"/>
          <p14:tracePt t="21681" x="18753138" y="8664575"/>
          <p14:tracePt t="21682" x="18726150" y="8664575"/>
          <p14:tracePt t="21685" x="18699163" y="8664575"/>
          <p14:tracePt t="21688" x="18673763" y="8664575"/>
          <p14:tracePt t="21690" x="18646775" y="8664575"/>
          <p14:tracePt t="21695" x="18619788" y="8664575"/>
          <p14:tracePt t="21698" x="18594388" y="8664575"/>
          <p14:tracePt t="21702" x="18567400" y="8664575"/>
          <p14:tracePt t="21706" x="18540413" y="8664575"/>
          <p14:tracePt t="21768" x="18540413" y="8637588"/>
          <p14:tracePt t="21772" x="18540413" y="8610600"/>
          <p14:tracePt t="21775" x="18540413" y="8585200"/>
          <p14:tracePt t="21780" x="18540413" y="8558213"/>
          <p14:tracePt t="21785" x="18540413" y="8531225"/>
          <p14:tracePt t="21791" x="18540413" y="8504238"/>
          <p14:tracePt t="21794" x="18540413" y="8478838"/>
          <p14:tracePt t="21800" x="18540413" y="8451850"/>
          <p14:tracePt t="21804" x="18567400" y="8424863"/>
          <p14:tracePt t="21808" x="18619788" y="8399463"/>
          <p14:tracePt t="21814" x="18619788" y="8372475"/>
          <p14:tracePt t="21819" x="18673763" y="8345488"/>
          <p14:tracePt t="21820" x="18699163" y="8345488"/>
          <p14:tracePt t="21822" x="18699163" y="8320088"/>
          <p14:tracePt t="21824" x="18726150" y="8320088"/>
          <p14:tracePt t="21826" x="18753138" y="8320088"/>
          <p14:tracePt t="21828" x="18753138" y="8293100"/>
          <p14:tracePt t="21830" x="18778538" y="8293100"/>
          <p14:tracePt t="21832" x="18832513" y="8266113"/>
          <p14:tracePt t="21838" x="18884900" y="8240713"/>
          <p14:tracePt t="21840" x="18937288" y="8240713"/>
          <p14:tracePt t="21844" x="18964275" y="8240713"/>
          <p14:tracePt t="21847" x="19016663" y="8213725"/>
          <p14:tracePt t="21848" x="19070638" y="8186738"/>
          <p14:tracePt t="21851" x="19097625" y="8186738"/>
          <p14:tracePt t="21853" x="19123025" y="8186738"/>
          <p14:tracePt t="21854" x="19177000" y="8161338"/>
          <p14:tracePt t="21856" x="19202400" y="8161338"/>
          <p14:tracePt t="21858" x="19256375" y="8161338"/>
          <p14:tracePt t="21860" x="19308763" y="8134350"/>
          <p14:tracePt t="21862" x="19335750" y="8134350"/>
          <p14:tracePt t="21864" x="19388138" y="8134350"/>
          <p14:tracePt t="21866" x="19415125" y="8134350"/>
          <p14:tracePt t="21868" x="19440525" y="8134350"/>
          <p14:tracePt t="21870" x="19494500" y="8134350"/>
          <p14:tracePt t="21872" x="19519900" y="8134350"/>
          <p14:tracePt t="21874" x="19573875" y="8134350"/>
          <p14:tracePt t="21876" x="19626263" y="8134350"/>
          <p14:tracePt t="21878" x="19680238" y="8134350"/>
          <p14:tracePt t="21880" x="19705638" y="8134350"/>
          <p14:tracePt t="21882" x="19759613" y="8107363"/>
          <p14:tracePt t="21885" x="19812000" y="8107363"/>
          <p14:tracePt t="21886" x="19864388" y="8107363"/>
          <p14:tracePt t="21888" x="19891375" y="8107363"/>
          <p14:tracePt t="21890" x="19943763" y="8107363"/>
          <p14:tracePt t="21892" x="20023138" y="8107363"/>
          <p14:tracePt t="21894" x="20050125" y="8107363"/>
          <p14:tracePt t="21896" x="20104100" y="8107363"/>
          <p14:tracePt t="21899" x="20129500" y="8107363"/>
          <p14:tracePt t="21903" x="20208875" y="8107363"/>
          <p14:tracePt t="21905" x="20288250" y="8080375"/>
          <p14:tracePt t="21907" x="20342225" y="8080375"/>
          <p14:tracePt t="21908" x="20394613" y="8080375"/>
          <p14:tracePt t="21911" x="20421600" y="8080375"/>
          <p14:tracePt t="21914" x="20500975" y="8080375"/>
          <p14:tracePt t="21915" x="20553363" y="8080375"/>
          <p14:tracePt t="21919" x="20632738" y="8080375"/>
          <p14:tracePt t="21920" x="20659725" y="8080375"/>
          <p14:tracePt t="21925" x="20712113" y="8054975"/>
          <p14:tracePt t="21927" x="20791488" y="8054975"/>
          <p14:tracePt t="21928" x="20845463" y="8054975"/>
          <p14:tracePt t="21930" x="20870863" y="8054975"/>
          <p14:tracePt t="21932" x="20897850" y="8054975"/>
          <p14:tracePt t="21935" x="20950238" y="8054975"/>
          <p14:tracePt t="21939" x="21004213" y="8054975"/>
          <p14:tracePt t="21943" x="21056600" y="8054975"/>
          <p14:tracePt t="21945" x="21110575" y="8054975"/>
          <p14:tracePt t="21948" x="21135975" y="8054975"/>
          <p14:tracePt t="21951" x="21162963" y="8054975"/>
          <p14:tracePt t="21954" x="21215350" y="8027988"/>
          <p14:tracePt t="21971" x="21348700" y="8027988"/>
          <p14:tracePt t="21975" x="21374100" y="8027988"/>
          <p14:tracePt t="21983" x="21401088" y="8027988"/>
          <p14:tracePt t="21991" x="21428075" y="8027988"/>
          <p14:tracePt t="22021" x="21428075" y="8080375"/>
          <p14:tracePt t="22068" x="21453475" y="8080375"/>
          <p14:tracePt t="22096" x="21480463" y="8080375"/>
          <p14:tracePt t="22115" x="21507450" y="8080375"/>
          <p14:tracePt t="22139" x="21534438" y="8080375"/>
          <p14:tracePt t="22144" x="21559838" y="8080375"/>
          <p14:tracePt t="22152" x="21586825" y="8080375"/>
          <p14:tracePt t="22154" x="21586825" y="8107363"/>
          <p14:tracePt t="22158" x="21586825" y="8134350"/>
          <p14:tracePt t="22160" x="21613813" y="8134350"/>
          <p14:tracePt t="22165" x="21639213" y="8161338"/>
          <p14:tracePt t="22168" x="21639213" y="8186738"/>
          <p14:tracePt t="22171" x="21639213" y="8213725"/>
          <p14:tracePt t="22176" x="21666200" y="8213725"/>
          <p14:tracePt t="22180" x="21693188" y="8240713"/>
          <p14:tracePt t="22186" x="21718588" y="8266113"/>
          <p14:tracePt t="22202" x="21745575" y="8293100"/>
          <p14:tracePt t="22224" x="21745575" y="8320088"/>
          <p14:tracePt t="22242" x="21745575" y="8345488"/>
          <p14:tracePt t="22253" x="21718588" y="8345488"/>
          <p14:tracePt t="22254" x="21718588" y="8372475"/>
          <p14:tracePt t="22258" x="21693188" y="8372475"/>
          <p14:tracePt t="22264" x="21639213" y="8399463"/>
          <p14:tracePt t="22268" x="21613813" y="8399463"/>
          <p14:tracePt t="22272" x="21586825" y="8399463"/>
          <p14:tracePt t="22275" x="21586825" y="8424863"/>
          <p14:tracePt t="22277" x="21559838" y="8424863"/>
          <p14:tracePt t="22279" x="21534438" y="8424863"/>
          <p14:tracePt t="22283" x="21507450" y="8424863"/>
          <p14:tracePt t="22289" x="21453475" y="8451850"/>
          <p14:tracePt t="22290" x="21428075" y="8478838"/>
          <p14:tracePt t="22292" x="21401088" y="8478838"/>
          <p14:tracePt t="22295" x="21348700" y="8478838"/>
          <p14:tracePt t="22299" x="21294725" y="8478838"/>
          <p14:tracePt t="22303" x="21242338" y="8478838"/>
          <p14:tracePt t="22305" x="21189950" y="8478838"/>
          <p14:tracePt t="22306" x="21135975" y="8478838"/>
          <p14:tracePt t="22308" x="21110575" y="8478838"/>
          <p14:tracePt t="22311" x="21031200" y="8478838"/>
          <p14:tracePt t="22313" x="21004213" y="8478838"/>
          <p14:tracePt t="22314" x="20924838" y="8478838"/>
          <p14:tracePt t="22317" x="20897850" y="8478838"/>
          <p14:tracePt t="22318" x="20845463" y="8478838"/>
          <p14:tracePt t="22320" x="20791488" y="8478838"/>
          <p14:tracePt t="22322" x="20739100" y="8478838"/>
          <p14:tracePt t="22324" x="20659725" y="8478838"/>
          <p14:tracePt t="22327" x="20607338" y="8451850"/>
          <p14:tracePt t="22329" x="20553363" y="8451850"/>
          <p14:tracePt t="22331" x="20473988" y="8424863"/>
          <p14:tracePt t="22333" x="20421600" y="8424863"/>
          <p14:tracePt t="22335" x="20421600" y="8399463"/>
          <p14:tracePt t="22336" x="20342225" y="8372475"/>
          <p14:tracePt t="22338" x="20315238" y="8372475"/>
          <p14:tracePt t="22340" x="20288250" y="8345488"/>
          <p14:tracePt t="22343" x="20208875" y="8345488"/>
          <p14:tracePt t="22345" x="20156488" y="8320088"/>
          <p14:tracePt t="22347" x="20129500" y="8293100"/>
          <p14:tracePt t="22348" x="20104100" y="8266113"/>
          <p14:tracePt t="22351" x="20050125" y="8266113"/>
          <p14:tracePt t="22353" x="20023138" y="8240713"/>
          <p14:tracePt t="22355" x="19997738" y="8240713"/>
          <p14:tracePt t="22356" x="19943763" y="8213725"/>
          <p14:tracePt t="22359" x="19943763" y="8186738"/>
          <p14:tracePt t="22363" x="19864388" y="8161338"/>
          <p14:tracePt t="22367" x="19785013" y="8134350"/>
          <p14:tracePt t="22368" x="19785013" y="8107363"/>
          <p14:tracePt t="22370" x="19759613" y="8107363"/>
          <p14:tracePt t="22372" x="19705638" y="8080375"/>
          <p14:tracePt t="22375" x="19705638" y="8054975"/>
          <p14:tracePt t="22377" x="19680238" y="8027988"/>
          <p14:tracePt t="22379" x="19653250" y="8027988"/>
          <p14:tracePt t="22382" x="19653250" y="8001000"/>
          <p14:tracePt t="22385" x="19626263" y="7975600"/>
          <p14:tracePt t="22386" x="19626263" y="7948613"/>
          <p14:tracePt t="22389" x="19600863" y="7948613"/>
          <p14:tracePt t="22390" x="19600863" y="7921625"/>
          <p14:tracePt t="22392" x="19573875" y="7896225"/>
          <p14:tracePt t="22396" x="19573875" y="7869238"/>
          <p14:tracePt t="22399" x="19546888" y="7842250"/>
          <p14:tracePt t="22401" x="19546888" y="7816850"/>
          <p14:tracePt t="22404" x="19546888" y="7789863"/>
          <p14:tracePt t="22406" x="19519900" y="7762875"/>
          <p14:tracePt t="22408" x="19494500" y="7762875"/>
          <p14:tracePt t="22411" x="19494500" y="7710488"/>
          <p14:tracePt t="22413" x="19494500" y="7683500"/>
          <p14:tracePt t="22417" x="19494500" y="7656513"/>
          <p14:tracePt t="22421" x="19494500" y="7631113"/>
          <p14:tracePt t="22423" x="19494500" y="7604125"/>
          <p14:tracePt t="22424" x="19494500" y="7577138"/>
          <p14:tracePt t="22427" x="19494500" y="7551738"/>
          <p14:tracePt t="22429" x="19494500" y="7524750"/>
          <p14:tracePt t="22432" x="19494500" y="7472363"/>
          <p14:tracePt t="22436" x="19494500" y="7445375"/>
          <p14:tracePt t="22439" x="19494500" y="7418388"/>
          <p14:tracePt t="22441" x="19494500" y="7391400"/>
          <p14:tracePt t="22443" x="19494500" y="7366000"/>
          <p14:tracePt t="22445" x="19494500" y="7339013"/>
          <p14:tracePt t="22447" x="19494500" y="7312025"/>
          <p14:tracePt t="22449" x="19494500" y="7286625"/>
          <p14:tracePt t="22451" x="19519900" y="7286625"/>
          <p14:tracePt t="22453" x="19519900" y="7232650"/>
          <p14:tracePt t="22455" x="19546888" y="7232650"/>
          <p14:tracePt t="22456" x="19546888" y="7180263"/>
          <p14:tracePt t="22459" x="19546888" y="7153275"/>
          <p14:tracePt t="22461" x="19573875" y="7153275"/>
          <p14:tracePt t="22462" x="19573875" y="7127875"/>
          <p14:tracePt t="22464" x="19626263" y="7100888"/>
          <p14:tracePt t="22469" x="19653250" y="7073900"/>
          <p14:tracePt t="22470" x="19680238" y="7021513"/>
          <p14:tracePt t="22472" x="19732625" y="7021513"/>
          <p14:tracePt t="22477" x="19785013" y="7021513"/>
          <p14:tracePt t="22478" x="19785013" y="6994525"/>
          <p14:tracePt t="22480" x="19864388" y="6942138"/>
          <p14:tracePt t="22488" x="19970750" y="6942138"/>
          <p14:tracePt t="22490" x="20023138" y="6888163"/>
          <p14:tracePt t="22492" x="20077113" y="6862763"/>
          <p14:tracePt t="22494" x="20104100" y="6862763"/>
          <p14:tracePt t="22496" x="20183475" y="6862763"/>
          <p14:tracePt t="22499" x="20208875" y="6862763"/>
          <p14:tracePt t="22502" x="20262850" y="6835775"/>
          <p14:tracePt t="22503" x="20315238" y="6835775"/>
          <p14:tracePt t="22506" x="20342225" y="6835775"/>
          <p14:tracePt t="22506" x="20421600" y="6835775"/>
          <p14:tracePt t="22509" x="20447000" y="6835775"/>
          <p14:tracePt t="22511" x="20500975" y="6835775"/>
          <p14:tracePt t="22513" x="20526375" y="6835775"/>
          <p14:tracePt t="22514" x="20580350" y="6835775"/>
          <p14:tracePt t="22517" x="20607338" y="6835775"/>
          <p14:tracePt t="22519" x="20659725" y="6835775"/>
          <p14:tracePt t="22521" x="20739100" y="6835775"/>
          <p14:tracePt t="22522" x="20766088" y="6835775"/>
          <p14:tracePt t="22524" x="20818475" y="6835775"/>
          <p14:tracePt t="22526" x="20845463" y="6835775"/>
          <p14:tracePt t="22528" x="20870863" y="6835775"/>
          <p14:tracePt t="22530" x="20924838" y="6835775"/>
          <p14:tracePt t="22532" x="20977225" y="6835775"/>
          <p14:tracePt t="22535" x="21031200" y="6835775"/>
          <p14:tracePt t="22536" x="21083588" y="6835775"/>
          <p14:tracePt t="22537" x="21083588" y="6808788"/>
          <p14:tracePt t="22539" x="21110575" y="6808788"/>
          <p14:tracePt t="22541" x="21162963" y="6808788"/>
          <p14:tracePt t="22542" x="21189950" y="6808788"/>
          <p14:tracePt t="22545" x="21242338" y="6808788"/>
          <p14:tracePt t="22546" x="21269325" y="6808788"/>
          <p14:tracePt t="22548" x="21294725" y="6835775"/>
          <p14:tracePt t="22550" x="21348700" y="6835775"/>
          <p14:tracePt t="22553" x="21374100" y="6862763"/>
          <p14:tracePt t="22554" x="21401088" y="6862763"/>
          <p14:tracePt t="22556" x="21453475" y="6888163"/>
          <p14:tracePt t="22560" x="21507450" y="6888163"/>
          <p14:tracePt t="22562" x="21534438" y="6888163"/>
          <p14:tracePt t="22564" x="21534438" y="6915150"/>
          <p14:tracePt t="22566" x="21559838" y="6915150"/>
          <p14:tracePt t="22568" x="21613813" y="6915150"/>
          <p14:tracePt t="22570" x="21613813" y="6942138"/>
          <p14:tracePt t="22572" x="21666200" y="6942138"/>
          <p14:tracePt t="22575" x="21693188" y="6994525"/>
          <p14:tracePt t="22587" x="21797963" y="7048500"/>
          <p14:tracePt t="22589" x="21824950" y="7073900"/>
          <p14:tracePt t="22591" x="21851938" y="7073900"/>
          <p14:tracePt t="22592" x="21877338" y="7100888"/>
          <p14:tracePt t="22594" x="21877338" y="7127875"/>
          <p14:tracePt t="22596" x="21904325" y="7153275"/>
          <p14:tracePt t="22600" x="21931313" y="7180263"/>
          <p14:tracePt t="22604" x="21956713" y="7207250"/>
          <p14:tracePt t="22608" x="21983700" y="7207250"/>
          <p14:tracePt t="22610" x="21983700" y="7232650"/>
          <p14:tracePt t="22612" x="22010688" y="7259638"/>
          <p14:tracePt t="22614" x="22010688" y="7286625"/>
          <p14:tracePt t="22616" x="22010688" y="7312025"/>
          <p14:tracePt t="22618" x="22010688" y="7339013"/>
          <p14:tracePt t="22620" x="22037675" y="7339013"/>
          <p14:tracePt t="22622" x="22063075" y="7366000"/>
          <p14:tracePt t="22624" x="22063075" y="7391400"/>
          <p14:tracePt t="22626" x="22063075" y="7418388"/>
          <p14:tracePt t="22630" x="22090063" y="7445375"/>
          <p14:tracePt t="22632" x="22090063" y="7472363"/>
          <p14:tracePt t="22634" x="22090063" y="7497763"/>
          <p14:tracePt t="22636" x="22117050" y="7524750"/>
          <p14:tracePt t="22640" x="22117050" y="7577138"/>
          <p14:tracePt t="22644" x="22117050" y="7604125"/>
          <p14:tracePt t="22646" x="22142450" y="7631113"/>
          <p14:tracePt t="22648" x="22142450" y="7656513"/>
          <p14:tracePt t="22650" x="22142450" y="7683500"/>
          <p14:tracePt t="22652" x="22142450" y="7710488"/>
          <p14:tracePt t="22654" x="22169438" y="7735888"/>
          <p14:tracePt t="22656" x="22169438" y="7762875"/>
          <p14:tracePt t="22659" x="22169438" y="7789863"/>
          <p14:tracePt t="22662" x="22169438" y="7816850"/>
          <p14:tracePt t="22666" x="22196425" y="7869238"/>
          <p14:tracePt t="22668" x="22196425" y="7896225"/>
          <p14:tracePt t="22671" x="22196425" y="7948613"/>
          <p14:tracePt t="22673" x="22196425" y="7975600"/>
          <p14:tracePt t="22674" x="22221825" y="7975600"/>
          <p14:tracePt t="22676" x="22221825" y="8027988"/>
          <p14:tracePt t="22678" x="22221825" y="8054975"/>
          <p14:tracePt t="22682" x="22221825" y="8107363"/>
          <p14:tracePt t="22685" x="22221825" y="8134350"/>
          <p14:tracePt t="22686" x="22221825" y="8161338"/>
          <p14:tracePt t="22688" x="22221825" y="8186738"/>
          <p14:tracePt t="22692" x="22221825" y="8240713"/>
          <p14:tracePt t="22694" x="22221825" y="8266113"/>
          <p14:tracePt t="22696" x="22196425" y="8293100"/>
          <p14:tracePt t="22699" x="22196425" y="8320088"/>
          <p14:tracePt t="22703" x="22169438" y="8372475"/>
          <p14:tracePt t="22706" x="22142450" y="8424863"/>
          <p14:tracePt t="22707" x="22117050" y="8451850"/>
          <p14:tracePt t="22710" x="22090063" y="8504238"/>
          <p14:tracePt t="22712" x="22090063" y="8531225"/>
          <p14:tracePt t="22714" x="22063075" y="8531225"/>
          <p14:tracePt t="22717" x="22037675" y="8585200"/>
          <p14:tracePt t="22720" x="22010688" y="8637588"/>
          <p14:tracePt t="22722" x="21983700" y="8664575"/>
          <p14:tracePt t="22724" x="21931313" y="8689975"/>
          <p14:tracePt t="22727" x="21931313" y="8716963"/>
          <p14:tracePt t="22729" x="21904325" y="8716963"/>
          <p14:tracePt t="22731" x="21877338" y="8743950"/>
          <p14:tracePt t="22733" x="21824950" y="8769350"/>
          <p14:tracePt t="22736" x="21824950" y="8796338"/>
          <p14:tracePt t="22739" x="21745575" y="8823325"/>
          <p14:tracePt t="22740" x="21745575" y="8848725"/>
          <p14:tracePt t="22743" x="21693188" y="8875713"/>
          <p14:tracePt t="22745" x="21666200" y="8875713"/>
          <p14:tracePt t="22746" x="21639213" y="8875713"/>
          <p14:tracePt t="22748" x="21613813" y="8902700"/>
          <p14:tracePt t="22752" x="21586825" y="8902700"/>
          <p14:tracePt t="22755" x="21534438" y="8929688"/>
          <p14:tracePt t="22756" x="21507450" y="8929688"/>
          <p14:tracePt t="22758" x="21480463" y="8929688"/>
          <p14:tracePt t="22760" x="21428075" y="8929688"/>
          <p14:tracePt t="22766" x="21401088" y="8955088"/>
          <p14:tracePt t="22772" x="21294725" y="8955088"/>
          <p14:tracePt t="22774" x="21242338" y="8982075"/>
          <p14:tracePt t="22778" x="21215350" y="8982075"/>
          <p14:tracePt t="22780" x="21189950" y="8982075"/>
          <p14:tracePt t="22783" x="21162963" y="8982075"/>
          <p14:tracePt t="22788" x="21110575" y="8982075"/>
          <p14:tracePt t="22790" x="21083588" y="8982075"/>
          <p14:tracePt t="22794" x="21056600" y="9009063"/>
          <p14:tracePt t="22863" x="21056600" y="8982075"/>
          <p14:tracePt t="23052" x="21056600" y="8955088"/>
          <p14:tracePt t="23108" x="21031200" y="8955088"/>
          <p14:tracePt t="23142" x="21031200" y="8982075"/>
          <p14:tracePt t="23150" x="21004213" y="8982075"/>
          <p14:tracePt t="23216" x="21004213" y="8955088"/>
          <p14:tracePt t="24061" x="21004213" y="8982075"/>
          <p14:tracePt t="24131" x="21004213" y="9009063"/>
          <p14:tracePt t="24274" x="21004213" y="8982075"/>
          <p14:tracePt t="24304" x="21004213" y="8955088"/>
          <p14:tracePt t="24539" x="21031200" y="8955088"/>
          <p14:tracePt t="24680" x="21004213" y="8955088"/>
          <p14:tracePt t="24687" x="21004213" y="8982075"/>
          <p14:tracePt t="24709" x="20977225" y="8982075"/>
          <p14:tracePt t="24717" x="20924838" y="8955088"/>
          <p14:tracePt t="24725" x="20897850" y="8955088"/>
          <p14:tracePt t="24727" x="20870863" y="8955088"/>
          <p14:tracePt t="24730" x="20870863" y="8929688"/>
          <p14:tracePt t="24731" x="20845463" y="8902700"/>
          <p14:tracePt t="24734" x="20791488" y="8902700"/>
          <p14:tracePt t="24738" x="20766088" y="8902700"/>
          <p14:tracePt t="24740" x="20739100" y="8875713"/>
          <p14:tracePt t="24742" x="20712113" y="8875713"/>
          <p14:tracePt t="24746" x="20686713" y="8848725"/>
          <p14:tracePt t="24748" x="20659725" y="8848725"/>
          <p14:tracePt t="24750" x="20632738" y="8848725"/>
          <p14:tracePt t="24752" x="20607338" y="8823325"/>
          <p14:tracePt t="24754" x="20580350" y="8823325"/>
          <p14:tracePt t="24756" x="20553363" y="8823325"/>
          <p14:tracePt t="24759" x="20526375" y="8796338"/>
          <p14:tracePt t="24761" x="20500975" y="8796338"/>
          <p14:tracePt t="24762" x="20473988" y="8769350"/>
          <p14:tracePt t="24765" x="20421600" y="8769350"/>
          <p14:tracePt t="24770" x="20342225" y="8743950"/>
          <p14:tracePt t="24771" x="20288250" y="8743950"/>
          <p14:tracePt t="24774" x="20183475" y="8716963"/>
          <p14:tracePt t="24776" x="20129500" y="8689975"/>
          <p14:tracePt t="24780" x="20104100" y="8689975"/>
          <p14:tracePt t="24781" x="20023138" y="8689975"/>
          <p14:tracePt t="24783" x="19997738" y="8664575"/>
          <p14:tracePt t="24785" x="19918363" y="8637588"/>
          <p14:tracePt t="24787" x="19864388" y="8610600"/>
          <p14:tracePt t="24789" x="19785013" y="8585200"/>
          <p14:tracePt t="24790" x="19732625" y="8585200"/>
          <p14:tracePt t="24792" x="19680238" y="8558213"/>
          <p14:tracePt t="24794" x="19653250" y="8531225"/>
          <p14:tracePt t="24796" x="19573875" y="8531225"/>
          <p14:tracePt t="24798" x="19494500" y="8531225"/>
          <p14:tracePt t="24800" x="19467513" y="8504238"/>
          <p14:tracePt t="24802" x="19388138" y="8478838"/>
          <p14:tracePt t="24804" x="19308763" y="8451850"/>
          <p14:tracePt t="24806" x="19229388" y="8424863"/>
          <p14:tracePt t="24808" x="19202400" y="8399463"/>
          <p14:tracePt t="24811" x="19123025" y="8372475"/>
          <p14:tracePt t="24813" x="19070638" y="8372475"/>
          <p14:tracePt t="24815" x="19043650" y="8345488"/>
          <p14:tracePt t="24816" x="18964275" y="8345488"/>
          <p14:tracePt t="24819" x="18884900" y="8320088"/>
          <p14:tracePt t="24822" x="18805525" y="8293100"/>
          <p14:tracePt t="24822" x="18778538" y="8293100"/>
          <p14:tracePt t="24824" x="18726150" y="8266113"/>
          <p14:tracePt t="24826" x="18673763" y="8266113"/>
          <p14:tracePt t="24828" x="18619788" y="8266113"/>
          <p14:tracePt t="24830" x="18540413" y="8266113"/>
          <p14:tracePt t="24832" x="18513425" y="8240713"/>
          <p14:tracePt t="24834" x="18488025" y="8240713"/>
          <p14:tracePt t="24836" x="18434050" y="8213725"/>
          <p14:tracePt t="24838" x="18408650" y="8186738"/>
          <p14:tracePt t="24840" x="18354675" y="8186738"/>
          <p14:tracePt t="24842" x="18329275" y="8186738"/>
          <p14:tracePt t="24842" x="18329275" y="8161338"/>
          <p14:tracePt t="24844" x="18302288" y="8161338"/>
          <p14:tracePt t="24846" x="18249900" y="8134350"/>
          <p14:tracePt t="24848" x="18222913" y="8134350"/>
          <p14:tracePt t="24850" x="18222913" y="8107363"/>
          <p14:tracePt t="24854" x="18195925" y="8107363"/>
          <p14:tracePt t="24856" x="18170525" y="8107363"/>
          <p14:tracePt t="24858" x="18143538" y="8080375"/>
          <p14:tracePt t="24862" x="18116550" y="8080375"/>
          <p14:tracePt t="24885" x="18116550" y="8054975"/>
          <p14:tracePt t="24944" x="18116550" y="8027988"/>
          <p14:tracePt t="25547" x="18091150" y="8027988"/>
          <p14:tracePt t="26177" x="18064163" y="8027988"/>
          <p14:tracePt t="27065" x="18091150" y="8001000"/>
          <p14:tracePt t="27290" x="18116550" y="7975600"/>
          <p14:tracePt t="27328" x="18116550" y="7948613"/>
          <p14:tracePt t="27727" x="18116550" y="7921625"/>
          <p14:tracePt t="29940" x="18116550" y="7948613"/>
          <p14:tracePt t="30546" x="18116550" y="7921625"/>
          <p14:tracePt t="31524" x="18116550" y="7896225"/>
          <p14:tracePt t="31825" x="18116550" y="7921625"/>
          <p14:tracePt t="32224" x="18091150" y="7921625"/>
          <p14:tracePt t="32230" x="18064163" y="7921625"/>
          <p14:tracePt t="32238" x="18037175" y="7921625"/>
          <p14:tracePt t="32240" x="18010188" y="7921625"/>
          <p14:tracePt t="32244" x="17984788" y="7921625"/>
          <p14:tracePt t="32247" x="17957800" y="7921625"/>
          <p14:tracePt t="32252" x="17930813" y="7921625"/>
          <p14:tracePt t="32257" x="17878425" y="7921625"/>
          <p14:tracePt t="32260" x="17826038" y="7921625"/>
          <p14:tracePt t="32264" x="17799050" y="7921625"/>
          <p14:tracePt t="32268" x="17772063" y="7921625"/>
          <p14:tracePt t="32270" x="17746663" y="7921625"/>
          <p14:tracePt t="32273" x="17746663" y="7896225"/>
          <p14:tracePt t="32274" x="17692688" y="7896225"/>
          <p14:tracePt t="32276" x="17667288" y="7896225"/>
          <p14:tracePt t="32278" x="17640300" y="7896225"/>
          <p14:tracePt t="32283" x="17613313" y="7896225"/>
          <p14:tracePt t="32286" x="17587913" y="7896225"/>
          <p14:tracePt t="32288" x="17560925" y="7896225"/>
          <p14:tracePt t="32290" x="17533938" y="7896225"/>
          <p14:tracePt t="32292" x="17506950" y="7896225"/>
          <p14:tracePt t="32293" x="17481550" y="7896225"/>
          <p14:tracePt t="32296" x="17427575" y="7896225"/>
          <p14:tracePt t="32302" x="17375188" y="7896225"/>
          <p14:tracePt t="32308" x="17348200" y="7896225"/>
          <p14:tracePt t="32312" x="17322800" y="7896225"/>
          <p14:tracePt t="32316" x="17295813" y="7896225"/>
          <p14:tracePt t="32322" x="17268825" y="7896225"/>
          <p14:tracePt t="32328" x="17243425" y="7896225"/>
          <p14:tracePt t="32336" x="17216438" y="7896225"/>
          <p14:tracePt t="32342" x="17189450" y="7896225"/>
          <p14:tracePt t="32348" x="17164050" y="7896225"/>
          <p14:tracePt t="32358" x="17137063" y="7896225"/>
          <p14:tracePt t="32362" x="17110075" y="7896225"/>
          <p14:tracePt t="32368" x="17084675" y="7896225"/>
          <p14:tracePt t="32373" x="17057688" y="7896225"/>
          <p14:tracePt t="32376" x="17030700" y="7896225"/>
          <p14:tracePt t="32380" x="17003713" y="7896225"/>
          <p14:tracePt t="32384" x="16978313" y="7896225"/>
          <p14:tracePt t="32389" x="16951325" y="7896225"/>
          <p14:tracePt t="32392" x="16924338" y="7896225"/>
          <p14:tracePt t="32394" x="16898938" y="7896225"/>
          <p14:tracePt t="32398" x="16871950" y="7896225"/>
          <p14:tracePt t="32400" x="16844963" y="7896225"/>
          <p14:tracePt t="32404" x="16819563" y="7896225"/>
          <p14:tracePt t="32406" x="16792575" y="7896225"/>
          <p14:tracePt t="32408" x="16765588" y="7896225"/>
          <p14:tracePt t="32413" x="16740188" y="7896225"/>
          <p14:tracePt t="32415" x="16713200" y="7896225"/>
          <p14:tracePt t="32419" x="16686213" y="7896225"/>
          <p14:tracePt t="32422" x="16633825" y="7896225"/>
          <p14:tracePt t="32425" x="16606838" y="7896225"/>
          <p14:tracePt t="32426" x="16581438" y="7896225"/>
          <p14:tracePt t="32429" x="16554450" y="7921625"/>
          <p14:tracePt t="32431" x="16527463" y="7921625"/>
          <p14:tracePt t="32435" x="16475075" y="7948613"/>
          <p14:tracePt t="32437" x="16448088" y="7948613"/>
          <p14:tracePt t="32439" x="16421100" y="7948613"/>
          <p14:tracePt t="32441" x="16368713" y="7948613"/>
          <p14:tracePt t="32442" x="16368713" y="7975600"/>
          <p14:tracePt t="32444" x="16341725" y="7975600"/>
          <p14:tracePt t="32447" x="16289338" y="7975600"/>
          <p14:tracePt t="32451" x="16209963" y="7975600"/>
          <p14:tracePt t="32455" x="16157575" y="7975600"/>
          <p14:tracePt t="32457" x="16130588" y="7975600"/>
          <p14:tracePt t="32459" x="16103600" y="7975600"/>
          <p14:tracePt t="32460" x="16051213" y="8001000"/>
          <p14:tracePt t="32462" x="16024225" y="8001000"/>
          <p14:tracePt t="32464" x="15971838" y="8001000"/>
          <p14:tracePt t="32467" x="15917863" y="8027988"/>
          <p14:tracePt t="32469" x="15892463" y="8027988"/>
          <p14:tracePt t="32471" x="15838488" y="8027988"/>
          <p14:tracePt t="32473" x="15813088" y="8027988"/>
          <p14:tracePt t="32475" x="15786100" y="8027988"/>
          <p14:tracePt t="32476" x="15733713" y="8027988"/>
          <p14:tracePt t="32478" x="15706725" y="8054975"/>
          <p14:tracePt t="32480" x="15627350" y="8054975"/>
          <p14:tracePt t="32483" x="15600363" y="8054975"/>
          <p14:tracePt t="32485" x="15573375" y="8054975"/>
          <p14:tracePt t="32487" x="15520988" y="8054975"/>
          <p14:tracePt t="32489" x="15494000" y="8054975"/>
          <p14:tracePt t="32492" x="15468600" y="8054975"/>
          <p14:tracePt t="32493" x="15414625" y="8080375"/>
          <p14:tracePt t="32495" x="15389225" y="8080375"/>
          <p14:tracePt t="32497" x="15335250" y="8080375"/>
          <p14:tracePt t="32498" x="15309850" y="8080375"/>
          <p14:tracePt t="32500" x="15282863" y="8080375"/>
          <p14:tracePt t="32503" x="15230475" y="8080375"/>
          <p14:tracePt t="32506" x="15203488" y="8080375"/>
          <p14:tracePt t="32508" x="15176500" y="8080375"/>
          <p14:tracePt t="32510" x="15097125" y="8080375"/>
          <p14:tracePt t="32512" x="15070138" y="8107363"/>
          <p14:tracePt t="32514" x="15044738" y="8107363"/>
          <p14:tracePt t="32517" x="14990763" y="8107363"/>
          <p14:tracePt t="32519" x="14938375" y="8134350"/>
          <p14:tracePt t="32522" x="14911388" y="8134350"/>
          <p14:tracePt t="32524" x="14859000" y="8134350"/>
          <p14:tracePt t="32526" x="14806613" y="8134350"/>
          <p14:tracePt t="32528" x="14779625" y="8134350"/>
          <p14:tracePt t="32531" x="14752638" y="8134350"/>
          <p14:tracePt t="32533" x="14700250" y="8161338"/>
          <p14:tracePt t="32535" x="14647863" y="8161338"/>
          <p14:tracePt t="32537" x="14620875" y="8161338"/>
          <p14:tracePt t="32539" x="14593888" y="8161338"/>
          <p14:tracePt t="32541" x="14541500" y="8161338"/>
          <p14:tracePt t="32543" x="14514513" y="8161338"/>
          <p14:tracePt t="32544" x="14462125" y="8161338"/>
          <p14:tracePt t="32547" x="14435138" y="8161338"/>
          <p14:tracePt t="32549" x="14382750" y="8161338"/>
          <p14:tracePt t="32551" x="14328775" y="8161338"/>
          <p14:tracePt t="32554" x="14249400" y="8161338"/>
          <p14:tracePt t="32558" x="14170025" y="8161338"/>
          <p14:tracePt t="32560" x="14144625" y="8161338"/>
          <p14:tracePt t="32563" x="14090650" y="8161338"/>
          <p14:tracePt t="32565" x="14038263" y="8161338"/>
          <p14:tracePt t="32566" x="14011275" y="8161338"/>
          <p14:tracePt t="32568" x="13958888" y="8161338"/>
          <p14:tracePt t="32570" x="13931900" y="8161338"/>
          <p14:tracePt t="32573" x="13879513" y="8161338"/>
          <p14:tracePt t="32574" x="13800138" y="8161338"/>
          <p14:tracePt t="32581" x="13693775" y="8161338"/>
          <p14:tracePt t="32582" x="13614400" y="8161338"/>
          <p14:tracePt t="32585" x="13560425" y="8161338"/>
          <p14:tracePt t="32586" x="13535025" y="8161338"/>
          <p14:tracePt t="32589" x="13455650" y="8161338"/>
          <p14:tracePt t="32590" x="13428663" y="8161338"/>
          <p14:tracePt t="32592" x="13376275" y="8161338"/>
          <p14:tracePt t="32595" x="13322300" y="8161338"/>
          <p14:tracePt t="32597" x="13296900" y="8161338"/>
          <p14:tracePt t="32599" x="13242925" y="8161338"/>
          <p14:tracePt t="32601" x="13190538" y="8161338"/>
          <p14:tracePt t="32603" x="13138150" y="8161338"/>
          <p14:tracePt t="32605" x="13084175" y="8161338"/>
          <p14:tracePt t="32608" x="13057188" y="8161338"/>
          <p14:tracePt t="32609" x="13004800" y="8161338"/>
          <p14:tracePt t="32610" x="12952413" y="8161338"/>
          <p14:tracePt t="32612" x="12925425" y="8134350"/>
          <p14:tracePt t="32614" x="12873038" y="8134350"/>
          <p14:tracePt t="32616" x="12819063" y="8134350"/>
          <p14:tracePt t="32619" x="12819063" y="8107363"/>
          <p14:tracePt t="32622" x="12766675" y="8107363"/>
          <p14:tracePt t="32623" x="12739688" y="8080375"/>
          <p14:tracePt t="32625" x="12714288" y="8080375"/>
          <p14:tracePt t="32626" x="12687300" y="8080375"/>
          <p14:tracePt t="32629" x="12660313" y="8080375"/>
          <p14:tracePt t="32630" x="12607925" y="8054975"/>
          <p14:tracePt t="32632" x="12580938" y="8054975"/>
          <p14:tracePt t="32634" x="12553950" y="8054975"/>
          <p14:tracePt t="32639" x="12528550" y="8054975"/>
          <p14:tracePt t="32640" x="12501563" y="8054975"/>
          <p14:tracePt t="32643" x="12474575" y="8027988"/>
          <p14:tracePt t="32645" x="12449175" y="8027988"/>
          <p14:tracePt t="32646" x="12422188" y="8001000"/>
          <p14:tracePt t="32652" x="12369800" y="7975600"/>
          <p14:tracePt t="32656" x="12342813" y="7975600"/>
          <p14:tracePt t="32662" x="12342813" y="7948613"/>
          <p14:tracePt t="32664" x="12315825" y="7948613"/>
          <p14:tracePt t="32674" x="12290425" y="7948613"/>
          <p14:tracePt t="32676" x="12290425" y="7921625"/>
          <p14:tracePt t="32696" x="12290425" y="7896225"/>
          <p14:tracePt t="32700" x="12290425" y="7869238"/>
          <p14:tracePt t="32702" x="12290425" y="7842250"/>
          <p14:tracePt t="32705" x="12315825" y="7842250"/>
          <p14:tracePt t="32707" x="12342813" y="7789863"/>
          <p14:tracePt t="32708" x="12342813" y="7762875"/>
          <p14:tracePt t="32710" x="12369800" y="7735888"/>
          <p14:tracePt t="32712" x="12395200" y="7710488"/>
          <p14:tracePt t="32714" x="12422188" y="7683500"/>
          <p14:tracePt t="32716" x="12422188" y="7656513"/>
          <p14:tracePt t="32718" x="12474575" y="7631113"/>
          <p14:tracePt t="32720" x="12501563" y="7604125"/>
          <p14:tracePt t="32723" x="12553950" y="7577138"/>
          <p14:tracePt t="32725" x="12580938" y="7551738"/>
          <p14:tracePt t="32726" x="12607925" y="7551738"/>
          <p14:tracePt t="32728" x="12660313" y="7497763"/>
          <p14:tracePt t="32730" x="12739688" y="7472363"/>
          <p14:tracePt t="32732" x="12793663" y="7418388"/>
          <p14:tracePt t="32735" x="12819063" y="7418388"/>
          <p14:tracePt t="32740" x="12977813" y="7339013"/>
          <p14:tracePt t="32742" x="13111163" y="7312025"/>
          <p14:tracePt t="32744" x="13190538" y="7286625"/>
          <p14:tracePt t="32746" x="13269913" y="7259638"/>
          <p14:tracePt t="32748" x="13349288" y="7232650"/>
          <p14:tracePt t="32751" x="13428663" y="7207250"/>
          <p14:tracePt t="32753" x="13508038" y="7180263"/>
          <p14:tracePt t="32758" x="13693775" y="7153275"/>
          <p14:tracePt t="32759" x="13773150" y="7153275"/>
          <p14:tracePt t="32761" x="13852525" y="7100888"/>
          <p14:tracePt t="32762" x="13958888" y="7100888"/>
          <p14:tracePt t="32764" x="14038263" y="7073900"/>
          <p14:tracePt t="32766" x="14170025" y="7073900"/>
          <p14:tracePt t="32768" x="14224000" y="7073900"/>
          <p14:tracePt t="32770" x="14328775" y="7073900"/>
          <p14:tracePt t="32773" x="14408150" y="7073900"/>
          <p14:tracePt t="32774" x="14514513" y="7073900"/>
          <p14:tracePt t="32776" x="14620875" y="7073900"/>
          <p14:tracePt t="32779" x="14700250" y="7073900"/>
          <p14:tracePt t="32781" x="14779625" y="7073900"/>
          <p14:tracePt t="32783" x="14885988" y="7048500"/>
          <p14:tracePt t="32785" x="14990763" y="7048500"/>
          <p14:tracePt t="32787" x="15070138" y="7048500"/>
          <p14:tracePt t="32791" x="15203488" y="7021513"/>
          <p14:tracePt t="32794" x="15335250" y="7021513"/>
          <p14:tracePt t="32796" x="15414625" y="7021513"/>
          <p14:tracePt t="32798" x="15468600" y="7021513"/>
          <p14:tracePt t="32800" x="15520988" y="7021513"/>
          <p14:tracePt t="32804" x="15573375" y="7021513"/>
          <p14:tracePt t="32808" x="15706725" y="7021513"/>
          <p14:tracePt t="32811" x="15733713" y="7021513"/>
          <p14:tracePt t="32813" x="15759113" y="7021513"/>
          <p14:tracePt t="32815" x="15813088" y="7021513"/>
          <p14:tracePt t="32819" x="15813088" y="7048500"/>
          <p14:tracePt t="32821" x="15865475" y="7073900"/>
          <p14:tracePt t="32825" x="15892463" y="7073900"/>
          <p14:tracePt t="32834" x="15917863" y="7100888"/>
          <p14:tracePt t="32841" x="15917863" y="7127875"/>
          <p14:tracePt t="32844" x="15917863" y="7153275"/>
          <p14:tracePt t="32849" x="15917863" y="7180263"/>
          <p14:tracePt t="32852" x="15917863" y="7207250"/>
          <p14:tracePt t="32858" x="15944850" y="7232650"/>
          <p14:tracePt t="32860" x="15917863" y="7259638"/>
          <p14:tracePt t="32864" x="15917863" y="7286625"/>
          <p14:tracePt t="32867" x="15892463" y="7312025"/>
          <p14:tracePt t="32868" x="15865475" y="7339013"/>
          <p14:tracePt t="32871" x="15865475" y="7366000"/>
          <p14:tracePt t="32875" x="15813088" y="7391400"/>
          <p14:tracePt t="32877" x="15786100" y="7445375"/>
          <p14:tracePt t="32880" x="15759113" y="7445375"/>
          <p14:tracePt t="32882" x="15706725" y="7472363"/>
          <p14:tracePt t="32885" x="15706725" y="7524750"/>
          <p14:tracePt t="32886" x="15654338" y="7524750"/>
          <p14:tracePt t="32891" x="15600363" y="7551738"/>
          <p14:tracePt t="32893" x="15573375" y="7577138"/>
          <p14:tracePt t="32894" x="15520988" y="7604125"/>
          <p14:tracePt t="32896" x="15494000" y="7631113"/>
          <p14:tracePt t="32898" x="15468600" y="7631113"/>
          <p14:tracePt t="32900" x="15441613" y="7656513"/>
          <p14:tracePt t="32903" x="15414625" y="7656513"/>
          <p14:tracePt t="32906" x="15362238" y="7683500"/>
          <p14:tracePt t="32908" x="15255875" y="7710488"/>
          <p14:tracePt t="32911" x="15203488" y="7735888"/>
          <p14:tracePt t="32913" x="15151100" y="7762875"/>
          <p14:tracePt t="32914" x="15124113" y="7762875"/>
          <p14:tracePt t="32916" x="15044738" y="7762875"/>
          <p14:tracePt t="32919" x="14990763" y="7789863"/>
          <p14:tracePt t="32924" x="14885988" y="7789863"/>
          <p14:tracePt t="32927" x="14779625" y="7816850"/>
          <p14:tracePt t="32929" x="14673263" y="7816850"/>
          <p14:tracePt t="32930" x="14620875" y="7816850"/>
          <p14:tracePt t="32932" x="14566900" y="7816850"/>
          <p14:tracePt t="32935" x="14487525" y="7816850"/>
          <p14:tracePt t="32937" x="14435138" y="7816850"/>
          <p14:tracePt t="32941" x="14303375" y="7816850"/>
          <p14:tracePt t="32943" x="14249400" y="7816850"/>
          <p14:tracePt t="32945" x="14144625" y="7816850"/>
          <p14:tracePt t="32947" x="14063663" y="7816850"/>
          <p14:tracePt t="32949" x="14038263" y="7816850"/>
          <p14:tracePt t="32951" x="13958888" y="7816850"/>
          <p14:tracePt t="32952" x="13879513" y="7816850"/>
          <p14:tracePt t="32956" x="13825538" y="7816850"/>
          <p14:tracePt t="32957" x="13720763" y="7816850"/>
          <p14:tracePt t="32959" x="13641388" y="7816850"/>
          <p14:tracePt t="32960" x="13560425" y="7789863"/>
          <p14:tracePt t="32962" x="13535025" y="7789863"/>
          <p14:tracePt t="32964" x="13455650" y="7789863"/>
          <p14:tracePt t="32967" x="13376275" y="7789863"/>
          <p14:tracePt t="32969" x="13322300" y="7762875"/>
          <p14:tracePt t="32971" x="13269913" y="7762875"/>
          <p14:tracePt t="32974" x="13190538" y="7735888"/>
          <p14:tracePt t="32976" x="13138150" y="7735888"/>
          <p14:tracePt t="32977" x="13084175" y="7710488"/>
          <p14:tracePt t="32978" x="13031788" y="7710488"/>
          <p14:tracePt t="32980" x="13004800" y="7683500"/>
          <p14:tracePt t="32982" x="12952413" y="7656513"/>
          <p14:tracePt t="32984" x="12898438" y="7631113"/>
          <p14:tracePt t="32991" x="12846050" y="7604125"/>
          <p14:tracePt t="32994" x="12739688" y="7551738"/>
          <p14:tracePt t="32996" x="12739688" y="7524750"/>
          <p14:tracePt t="32998" x="12687300" y="7524750"/>
          <p14:tracePt t="33000" x="12660313" y="7524750"/>
          <p14:tracePt t="33002" x="12660313" y="7497763"/>
          <p14:tracePt t="33004" x="12660313" y="7472363"/>
          <p14:tracePt t="33006" x="12634913" y="7472363"/>
          <p14:tracePt t="33008" x="12634913" y="7445375"/>
          <p14:tracePt t="33010" x="12607925" y="7445375"/>
          <p14:tracePt t="33015" x="12607925" y="7418388"/>
          <p14:tracePt t="33017" x="12607925" y="7366000"/>
          <p14:tracePt t="33024" x="12580938" y="7312025"/>
          <p14:tracePt t="33026" x="12580938" y="7286625"/>
          <p14:tracePt t="33030" x="12580938" y="7259638"/>
          <p14:tracePt t="33032" x="12580938" y="7232650"/>
          <p14:tracePt t="33034" x="12580938" y="7207250"/>
          <p14:tracePt t="33036" x="12580938" y="7180263"/>
          <p14:tracePt t="33041" x="12607925" y="7127875"/>
          <p14:tracePt t="33042" x="12607925" y="7100888"/>
          <p14:tracePt t="33046" x="12634913" y="7073900"/>
          <p14:tracePt t="33048" x="12660313" y="7073900"/>
          <p14:tracePt t="33050" x="12660313" y="7048500"/>
          <p14:tracePt t="33052" x="12687300" y="7048500"/>
          <p14:tracePt t="33054" x="12714288" y="7021513"/>
          <p14:tracePt t="33056" x="12739688" y="6994525"/>
          <p14:tracePt t="33058" x="12739688" y="6967538"/>
          <p14:tracePt t="33060" x="12793663" y="6967538"/>
          <p14:tracePt t="33062" x="12819063" y="6967538"/>
          <p14:tracePt t="33064" x="12846050" y="6967538"/>
          <p14:tracePt t="33066" x="12925425" y="6942138"/>
          <p14:tracePt t="33068" x="12925425" y="6915150"/>
          <p14:tracePt t="33070" x="12977813" y="6915150"/>
          <p14:tracePt t="33072" x="13031788" y="6888163"/>
          <p14:tracePt t="33074" x="13057188" y="6862763"/>
          <p14:tracePt t="33076" x="13138150" y="6862763"/>
          <p14:tracePt t="33078" x="13163550" y="6862763"/>
          <p14:tracePt t="33080" x="13217525" y="6862763"/>
          <p14:tracePt t="33082" x="13296900" y="6862763"/>
          <p14:tracePt t="33084" x="13349288" y="6835775"/>
          <p14:tracePt t="33086" x="13401675" y="6835775"/>
          <p14:tracePt t="33088" x="13481050" y="6808788"/>
          <p14:tracePt t="33091" x="13508038" y="6808788"/>
          <p14:tracePt t="33092" x="13587413" y="6808788"/>
          <p14:tracePt t="33094" x="13666788" y="6808788"/>
          <p14:tracePt t="33096" x="13746163" y="6783388"/>
          <p14:tracePt t="33099" x="13825538" y="6783388"/>
          <p14:tracePt t="33101" x="13879513" y="6783388"/>
          <p14:tracePt t="33102" x="13958888" y="6783388"/>
          <p14:tracePt t="33106" x="14038263" y="6783388"/>
          <p14:tracePt t="33107" x="14144625" y="6783388"/>
          <p14:tracePt t="33109" x="14224000" y="6783388"/>
          <p14:tracePt t="33111" x="14303375" y="6783388"/>
          <p14:tracePt t="33112" x="14408150" y="6783388"/>
          <p14:tracePt t="33114" x="14487525" y="6783388"/>
          <p14:tracePt t="33126" x="15017750" y="6835775"/>
          <p14:tracePt t="33128" x="15097125" y="6862763"/>
          <p14:tracePt t="33130" x="15176500" y="6888163"/>
          <p14:tracePt t="33132" x="15282863" y="6915150"/>
          <p14:tracePt t="33134" x="15362238" y="6915150"/>
          <p14:tracePt t="33136" x="15441613" y="6942138"/>
          <p14:tracePt t="33139" x="15520988" y="6942138"/>
          <p14:tracePt t="33140" x="15547975" y="6942138"/>
          <p14:tracePt t="33142" x="15654338" y="6967538"/>
          <p14:tracePt t="33144" x="15733713" y="7021513"/>
          <p14:tracePt t="33147" x="15813088" y="7021513"/>
          <p14:tracePt t="33149" x="15838488" y="7048500"/>
          <p14:tracePt t="33151" x="15917863" y="7073900"/>
          <p14:tracePt t="33152" x="15971838" y="7100888"/>
          <p14:tracePt t="33156" x="16024225" y="7127875"/>
          <p14:tracePt t="33159" x="16103600" y="7153275"/>
          <p14:tracePt t="33160" x="16130588" y="7153275"/>
          <p14:tracePt t="33162" x="16157575" y="7180263"/>
          <p14:tracePt t="33164" x="16182975" y="7207250"/>
          <p14:tracePt t="33167" x="16236950" y="7232650"/>
          <p14:tracePt t="33171" x="16262350" y="7232650"/>
          <p14:tracePt t="33173" x="16289338" y="7232650"/>
          <p14:tracePt t="33177" x="16289338" y="7286625"/>
          <p14:tracePt t="33180" x="16316325" y="7286625"/>
          <p14:tracePt t="33192" x="16341725" y="7312025"/>
          <p14:tracePt t="33424" x="16341725" y="7339013"/>
          <p14:tracePt t="33984" x="16316325" y="7366000"/>
          <p14:tracePt t="34081" x="16341725" y="7366000"/>
          <p14:tracePt t="34088" x="16341725" y="7339013"/>
          <p14:tracePt t="34417" x="16341725" y="7312025"/>
          <p14:tracePt t="34928" x="16316325" y="7366000"/>
          <p14:tracePt t="35069" x="16316325" y="7339013"/>
          <p14:tracePt t="35163" x="16316325" y="7366000"/>
          <p14:tracePt t="35212" x="16341725" y="7339013"/>
          <p14:tracePt t="35369" x="16341725" y="7366000"/>
          <p14:tracePt t="35499" x="16316325" y="7366000"/>
          <p14:tracePt t="35503" x="16262350" y="7366000"/>
          <p14:tracePt t="35505" x="16236950" y="7312025"/>
          <p14:tracePt t="35507" x="16209963" y="7312025"/>
          <p14:tracePt t="35508" x="16157575" y="7286625"/>
          <p14:tracePt t="35510" x="16103600" y="7259638"/>
          <p14:tracePt t="35512" x="16051213" y="7259638"/>
          <p14:tracePt t="35515" x="15971838" y="7232650"/>
          <p14:tracePt t="35518" x="15917863" y="7207250"/>
          <p14:tracePt t="35519" x="15838488" y="7180263"/>
          <p14:tracePt t="35520" x="15759113" y="7153275"/>
          <p14:tracePt t="35523" x="15679738" y="7127875"/>
          <p14:tracePt t="35525" x="15600363" y="7127875"/>
          <p14:tracePt t="35526" x="15520988" y="7073900"/>
          <p14:tracePt t="35528" x="15441613" y="7048500"/>
          <p14:tracePt t="35531" x="15335250" y="7048500"/>
          <p14:tracePt t="35533" x="15255875" y="6994525"/>
          <p14:tracePt t="35534" x="15124113" y="6994525"/>
          <p14:tracePt t="35536" x="15044738" y="6967538"/>
          <p14:tracePt t="35538" x="14911388" y="6942138"/>
          <p14:tracePt t="35541" x="14832013" y="6915150"/>
          <p14:tracePt t="35542" x="14727238" y="6888163"/>
          <p14:tracePt t="35544" x="14700250" y="6862763"/>
          <p14:tracePt t="35547" x="14620875" y="6835775"/>
          <p14:tracePt t="35549" x="14541500" y="6835775"/>
          <p14:tracePt t="35550" x="14514513" y="6808788"/>
          <p14:tracePt t="35552" x="14435138" y="6808788"/>
          <p14:tracePt t="35555" x="14408150" y="6808788"/>
          <p14:tracePt t="35559" x="14382750" y="6808788"/>
          <p14:tracePt t="35562" x="14355763" y="6808788"/>
          <p14:tracePt t="35576" x="14382750" y="6808788"/>
          <p14:tracePt t="35583" x="14408150" y="6808788"/>
          <p14:tracePt t="35586" x="14435138" y="6808788"/>
          <p14:tracePt t="35590" x="14462125" y="6808788"/>
          <p14:tracePt t="35591" x="14487525" y="6808788"/>
          <p14:tracePt t="35594" x="14514513" y="6808788"/>
          <p14:tracePt t="35601" x="14541500" y="6808788"/>
          <p14:tracePt t="35608" x="14566900" y="6835775"/>
          <p14:tracePt t="35626" x="14566900" y="6862763"/>
          <p14:tracePt t="35644" x="14541500" y="6862763"/>
          <p14:tracePt t="35650" x="14541500" y="6888163"/>
          <p14:tracePt t="35652" x="14514513" y="6888163"/>
          <p14:tracePt t="35657" x="14487525" y="6888163"/>
          <p14:tracePt t="35658" x="14462125" y="6915150"/>
          <p14:tracePt t="35662" x="14435138" y="6915150"/>
          <p14:tracePt t="35665" x="14435138" y="6942138"/>
          <p14:tracePt t="35666" x="14408150" y="6942138"/>
          <p14:tracePt t="35674" x="14382750" y="6967538"/>
          <p14:tracePt t="35676" x="14355763" y="6967538"/>
          <p14:tracePt t="35680" x="14328775" y="6967538"/>
          <p14:tracePt t="35695" x="14303375" y="6994525"/>
          <p14:tracePt t="36351" x="14303375" y="7021513"/>
          <p14:tracePt t="36442" x="14303375" y="6994525"/>
          <p14:tracePt t="36571" x="14303375" y="6967538"/>
          <p14:tracePt t="37162" x="14303375" y="6942138"/>
          <p14:tracePt t="37732" x="13693775" y="6835775"/>
          <p14:tracePt t="37734" x="13666788" y="6835775"/>
          <p14:tracePt t="37737" x="13666788" y="6808788"/>
          <p14:tracePt t="37745" x="13641388" y="6808788"/>
          <p14:tracePt t="37748" x="13614400" y="6808788"/>
          <p14:tracePt t="37755" x="13587413" y="6808788"/>
          <p14:tracePt t="37760" x="13560425" y="6808788"/>
          <p14:tracePt t="37764" x="13535025" y="6808788"/>
          <p14:tracePt t="37768" x="13508038" y="6808788"/>
          <p14:tracePt t="37774" x="13481050" y="6783388"/>
          <p14:tracePt t="37776" x="13455650" y="6783388"/>
          <p14:tracePt t="37779" x="13428663" y="6783388"/>
          <p14:tracePt t="37783" x="13401675" y="6783388"/>
          <p14:tracePt t="37787" x="13376275" y="6783388"/>
          <p14:tracePt t="37789" x="13349288" y="6756400"/>
          <p14:tracePt t="37793" x="13322300" y="6756400"/>
          <p14:tracePt t="37795" x="13296900" y="6756400"/>
          <p14:tracePt t="37796" x="13269913" y="6756400"/>
          <p14:tracePt t="37803" x="13217525" y="6756400"/>
          <p14:tracePt t="37807" x="13190538" y="6756400"/>
          <p14:tracePt t="37808" x="13163550" y="6756400"/>
          <p14:tracePt t="37810" x="13138150" y="6756400"/>
          <p14:tracePt t="37812" x="13111163" y="6756400"/>
          <p14:tracePt t="37815" x="13084175" y="6756400"/>
          <p14:tracePt t="37817" x="13057188" y="6756400"/>
          <p14:tracePt t="37821" x="13031788" y="6756400"/>
          <p14:tracePt t="37823" x="12977813" y="6756400"/>
          <p14:tracePt t="37825" x="12952413" y="6756400"/>
          <p14:tracePt t="37827" x="12925425" y="6756400"/>
          <p14:tracePt t="37828" x="12925425" y="6783388"/>
          <p14:tracePt t="37831" x="12898438" y="6783388"/>
          <p14:tracePt t="37833" x="12873038" y="6783388"/>
          <p14:tracePt t="37835" x="12846050" y="6783388"/>
          <p14:tracePt t="37837" x="12819063" y="6808788"/>
          <p14:tracePt t="37838" x="12793663" y="6808788"/>
          <p14:tracePt t="37843" x="12766675" y="6835775"/>
          <p14:tracePt t="37844" x="12739688" y="6835775"/>
          <p14:tracePt t="37846" x="12714288" y="6835775"/>
          <p14:tracePt t="37848" x="12714288" y="6862763"/>
          <p14:tracePt t="37851" x="12687300" y="6862763"/>
          <p14:tracePt t="37853" x="12660313" y="6862763"/>
          <p14:tracePt t="37857" x="12634913" y="6862763"/>
          <p14:tracePt t="37859" x="12580938" y="6888163"/>
          <p14:tracePt t="37865" x="12553950" y="6888163"/>
          <p14:tracePt t="37866" x="12528550" y="6915150"/>
          <p14:tracePt t="37868" x="12501563" y="6915150"/>
          <p14:tracePt t="37875" x="12449175" y="6915150"/>
          <p14:tracePt t="37879" x="12395200" y="6915150"/>
          <p14:tracePt t="37883" x="12369800" y="6942138"/>
          <p14:tracePt t="37884" x="12342813" y="6942138"/>
          <p14:tracePt t="37886" x="12315825" y="6942138"/>
          <p14:tracePt t="37888" x="12315825" y="6967538"/>
          <p14:tracePt t="37892" x="12290425" y="6994525"/>
          <p14:tracePt t="37894" x="12263438" y="6994525"/>
          <p14:tracePt t="37896" x="12236450" y="6994525"/>
          <p14:tracePt t="37899" x="12211050" y="6994525"/>
          <p14:tracePt t="37901" x="12184063" y="6994525"/>
          <p14:tracePt t="37902" x="12157075" y="6994525"/>
          <p14:tracePt t="37904" x="12157075" y="7021513"/>
          <p14:tracePt t="37906" x="12131675" y="7021513"/>
          <p14:tracePt t="37909" x="12104688" y="7021513"/>
          <p14:tracePt t="37912" x="12104688" y="7048500"/>
          <p14:tracePt t="37914" x="12077700" y="7048500"/>
          <p14:tracePt t="37918" x="12050713" y="7048500"/>
          <p14:tracePt t="37920" x="12025313" y="7073900"/>
          <p14:tracePt t="37925" x="11998325" y="7073900"/>
          <p14:tracePt t="37926" x="11998325" y="7100888"/>
          <p14:tracePt t="37928" x="11998325" y="7127875"/>
          <p14:tracePt t="37932" x="11971338" y="7127875"/>
          <p14:tracePt t="37934" x="11945938" y="7127875"/>
          <p14:tracePt t="37942" x="11945938" y="7180263"/>
          <p14:tracePt t="37944" x="11918950" y="7180263"/>
          <p14:tracePt t="37946" x="11891963" y="7180263"/>
          <p14:tracePt t="37950" x="11891963" y="7207250"/>
          <p14:tracePt t="37952" x="11866563" y="7207250"/>
          <p14:tracePt t="37956" x="11866563" y="7232650"/>
          <p14:tracePt t="37960" x="11866563" y="7259638"/>
          <p14:tracePt t="37976" x="11866563" y="7312025"/>
          <p14:tracePt t="37978" x="11839575" y="7312025"/>
          <p14:tracePt t="37993" x="11812588" y="7339013"/>
          <p14:tracePt t="37999" x="11812588" y="7366000"/>
          <p14:tracePt t="38003" x="11812588" y="7391400"/>
          <p14:tracePt t="38016" x="11812588" y="7418388"/>
          <p14:tracePt t="38018" x="11812588" y="7445375"/>
          <p14:tracePt t="38026" x="11812588" y="7497763"/>
          <p14:tracePt t="38033" x="11812588" y="7524750"/>
          <p14:tracePt t="38046" x="11812588" y="7551738"/>
          <p14:tracePt t="38052" x="11812588" y="7577138"/>
          <p14:tracePt t="38065" x="11812588" y="7604125"/>
          <p14:tracePt t="38133" x="11839575" y="7604125"/>
          <p14:tracePt t="38202" x="11866563" y="7604125"/>
          <p14:tracePt t="38224" x="11891963" y="7604125"/>
          <p14:tracePt t="38228" x="11918950" y="7604125"/>
          <p14:tracePt t="38241" x="11945938" y="7604125"/>
          <p14:tracePt t="38245" x="11971338" y="7604125"/>
          <p14:tracePt t="38250" x="11998325" y="7604125"/>
          <p14:tracePt t="38261" x="12025313" y="7604125"/>
          <p14:tracePt t="38268" x="12050713" y="7604125"/>
          <p14:tracePt t="38323" x="12077700" y="7604125"/>
          <p14:tracePt t="38326" x="12104688" y="7604125"/>
          <p14:tracePt t="38341" x="12131675" y="7604125"/>
          <p14:tracePt t="38350" x="12157075" y="7604125"/>
          <p14:tracePt t="38369" x="12157075" y="7631113"/>
          <p14:tracePt t="38379" x="12157075" y="7656513"/>
          <p14:tracePt t="38417" x="12184063" y="7656513"/>
          <p14:tracePt t="38426" x="12184063" y="7683500"/>
          <p14:tracePt t="38433" x="12184063" y="7710488"/>
          <p14:tracePt t="38441" x="12211050" y="7710488"/>
          <p14:tracePt t="38446" x="12236450" y="7710488"/>
          <p14:tracePt t="38453" x="12263438" y="7710488"/>
          <p14:tracePt t="38463" x="12263438" y="7735888"/>
          <p14:tracePt t="38464" x="12263438" y="7762875"/>
          <p14:tracePt t="38471" x="12263438" y="7789863"/>
          <p14:tracePt t="38475" x="12263438" y="7816850"/>
          <p14:tracePt t="38478" x="12290425" y="7816850"/>
          <p14:tracePt t="38480" x="12290425" y="7842250"/>
          <p14:tracePt t="38485" x="12315825" y="7842250"/>
          <p14:tracePt t="38487" x="12315825" y="7869238"/>
          <p14:tracePt t="38492" x="12315825" y="7896225"/>
          <p14:tracePt t="38501" x="12315825" y="7921625"/>
          <p14:tracePt t="38504" x="12315825" y="7948613"/>
          <p14:tracePt t="38509" x="12369800" y="7948613"/>
          <p14:tracePt t="38513" x="12369800" y="7975600"/>
          <p14:tracePt t="38551" x="12369800" y="8001000"/>
          <p14:tracePt t="38558" x="12395200" y="8001000"/>
          <p14:tracePt t="38567" x="12395200" y="8027988"/>
          <p14:tracePt t="38573" x="12395200" y="8054975"/>
          <p14:tracePt t="38574" x="12395200" y="8080375"/>
          <p14:tracePt t="38576" x="12369800" y="8080375"/>
          <p14:tracePt t="38580" x="12342813" y="8080375"/>
          <p14:tracePt t="38584" x="12342813" y="8107363"/>
          <p14:tracePt t="38589" x="12342813" y="8134350"/>
          <p14:tracePt t="38594" x="12315825" y="8161338"/>
          <p14:tracePt t="38596" x="12290425" y="8161338"/>
          <p14:tracePt t="38604" x="12263438" y="8161338"/>
          <p14:tracePt t="38611" x="12236450" y="8213725"/>
          <p14:tracePt t="38613" x="12211050" y="8213725"/>
          <p14:tracePt t="38616" x="12211050" y="8240713"/>
          <p14:tracePt t="38618" x="12184063" y="8240713"/>
          <p14:tracePt t="38620" x="12157075" y="8240713"/>
          <p14:tracePt t="38624" x="12131675" y="8240713"/>
          <p14:tracePt t="38629" x="12131675" y="8266113"/>
          <p14:tracePt t="38633" x="12104688" y="8266113"/>
          <p14:tracePt t="38634" x="12077700" y="8293100"/>
          <p14:tracePt t="38641" x="12050713" y="8293100"/>
          <p14:tracePt t="38642" x="12025313" y="8293100"/>
          <p14:tracePt t="38648" x="11998325" y="8293100"/>
          <p14:tracePt t="38655" x="11971338" y="8293100"/>
          <p14:tracePt t="38657" x="11945938" y="8293100"/>
          <p14:tracePt t="38663" x="11891963" y="8320088"/>
          <p14:tracePt t="38666" x="11866563" y="8320088"/>
          <p14:tracePt t="38670" x="11839575" y="8320088"/>
          <p14:tracePt t="38675" x="11812588" y="8345488"/>
          <p14:tracePt t="38678" x="11787188" y="8345488"/>
          <p14:tracePt t="38680" x="11733213" y="8345488"/>
          <p14:tracePt t="38686" x="11707813" y="8345488"/>
          <p14:tracePt t="38688" x="11680825" y="8345488"/>
          <p14:tracePt t="38691" x="11653838" y="8345488"/>
          <p14:tracePt t="38694" x="11628438" y="8345488"/>
          <p14:tracePt t="38696" x="11601450" y="8345488"/>
          <p14:tracePt t="38702" x="11574463" y="8345488"/>
          <p14:tracePt t="38704" x="11547475" y="8345488"/>
          <p14:tracePt t="38709" x="11522075" y="8345488"/>
          <p14:tracePt t="38712" x="11495088" y="8345488"/>
          <p14:tracePt t="38716" x="11468100" y="8345488"/>
          <p14:tracePt t="38720" x="11415713" y="8345488"/>
          <p14:tracePt t="38726" x="11363325" y="8345488"/>
          <p14:tracePt t="38734" x="11336338" y="8345488"/>
          <p14:tracePt t="38739" x="11283950" y="8345488"/>
          <p14:tracePt t="38743" x="11229975" y="8345488"/>
          <p14:tracePt t="38749" x="11204575" y="8345488"/>
          <p14:tracePt t="38750" x="11177588" y="8345488"/>
          <p14:tracePt t="38752" x="11150600" y="8345488"/>
          <p14:tracePt t="38758" x="11123613" y="8345488"/>
          <p14:tracePt t="38764" x="11098213" y="8345488"/>
          <p14:tracePt t="38775" x="11071225" y="8345488"/>
          <p14:tracePt t="38806" x="11044238" y="8345488"/>
          <p14:tracePt t="38817" x="11044238" y="8320088"/>
          <p14:tracePt t="38825" x="11018838" y="8320088"/>
          <p14:tracePt t="38833" x="11018838" y="8293100"/>
          <p14:tracePt t="38837" x="11018838" y="8266113"/>
          <p14:tracePt t="38842" x="11018838" y="8240713"/>
          <p14:tracePt t="38844" x="11018838" y="8213725"/>
          <p14:tracePt t="38847" x="11044238" y="8186738"/>
          <p14:tracePt t="38849" x="11071225" y="8186738"/>
          <p14:tracePt t="38850" x="11071225" y="8161338"/>
          <p14:tracePt t="38852" x="11071225" y="8134350"/>
          <p14:tracePt t="38855" x="11098213" y="8107363"/>
          <p14:tracePt t="38857" x="11150600" y="8080375"/>
          <p14:tracePt t="38859" x="11177588" y="8027988"/>
          <p14:tracePt t="38862" x="11177588" y="8001000"/>
          <p14:tracePt t="38864" x="11204575" y="7948613"/>
          <p14:tracePt t="38867" x="11256963" y="7921625"/>
          <p14:tracePt t="38869" x="11283950" y="7921625"/>
          <p14:tracePt t="38870" x="11283950" y="7869238"/>
          <p14:tracePt t="38873" x="11309350" y="7842250"/>
          <p14:tracePt t="38876" x="11336338" y="7816850"/>
          <p14:tracePt t="38879" x="11363325" y="7789863"/>
          <p14:tracePt t="38882" x="11363325" y="7762875"/>
          <p14:tracePt t="38885" x="11388725" y="7735888"/>
          <p14:tracePt t="38887" x="11415713" y="7735888"/>
          <p14:tracePt t="38889" x="11415713" y="7710488"/>
          <p14:tracePt t="38896" x="11415713" y="7683500"/>
          <p14:tracePt t="38899" x="11442700" y="7683500"/>
          <p14:tracePt t="38905" x="11468100" y="7656513"/>
          <p14:tracePt t="38923" x="11468100" y="7631113"/>
          <p14:tracePt t="38958" x="11495088" y="7631113"/>
          <p14:tracePt t="38967" x="11522075" y="7631113"/>
          <p14:tracePt t="38973" x="11547475" y="7631113"/>
          <p14:tracePt t="38980" x="11574463" y="7631113"/>
          <p14:tracePt t="38984" x="11601450" y="7631113"/>
          <p14:tracePt t="38989" x="11628438" y="7631113"/>
          <p14:tracePt t="38991" x="11653838" y="7631113"/>
          <p14:tracePt t="38996" x="11680825" y="7631113"/>
          <p14:tracePt t="39002" x="11707813" y="7656513"/>
          <p14:tracePt t="39004" x="11733213" y="7656513"/>
          <p14:tracePt t="39006" x="11760200" y="7656513"/>
          <p14:tracePt t="39012" x="11760200" y="7683500"/>
          <p14:tracePt t="39014" x="11787188" y="7683500"/>
          <p14:tracePt t="39016" x="11812588" y="7683500"/>
          <p14:tracePt t="39020" x="11839575" y="7683500"/>
          <p14:tracePt t="39022" x="11839575" y="7710488"/>
          <p14:tracePt t="39025" x="11866563" y="7710488"/>
          <p14:tracePt t="39030" x="11891963" y="7710488"/>
          <p14:tracePt t="39034" x="11918950" y="7710488"/>
          <p14:tracePt t="39036" x="11918950" y="7735888"/>
          <p14:tracePt t="39040" x="11945938" y="7735888"/>
          <p14:tracePt t="39042" x="11971338" y="7762875"/>
          <p14:tracePt t="39044" x="11998325" y="7762875"/>
          <p14:tracePt t="39054" x="12025313" y="7762875"/>
          <p14:tracePt t="39058" x="12025313" y="7789863"/>
          <p14:tracePt t="39064" x="12050713" y="7789863"/>
          <p14:tracePt t="39066" x="12050713" y="7816850"/>
          <p14:tracePt t="39091" x="12050713" y="7842250"/>
          <p14:tracePt t="39092" x="12077700" y="7842250"/>
          <p14:tracePt t="39102" x="12104688" y="7842250"/>
          <p14:tracePt t="39110" x="12104688" y="7869238"/>
          <p14:tracePt t="39119" x="12131675" y="7896225"/>
          <p14:tracePt t="39131" x="12157075" y="7896225"/>
          <p14:tracePt t="39140" x="12157075" y="7921625"/>
          <p14:tracePt t="39143" x="12184063" y="7921625"/>
          <p14:tracePt t="39144" x="12184063" y="7948613"/>
          <p14:tracePt t="39158" x="12211050" y="7948613"/>
          <p14:tracePt t="39160" x="12211050" y="7975600"/>
          <p14:tracePt t="39162" x="12236450" y="7975600"/>
          <p14:tracePt t="39171" x="12290425" y="7975600"/>
          <p14:tracePt t="39178" x="12315825" y="8001000"/>
          <p14:tracePt t="39184" x="12315825" y="8027988"/>
          <p14:tracePt t="39193" x="12315825" y="8054975"/>
          <p14:tracePt t="39199" x="12315825" y="8080375"/>
          <p14:tracePt t="39207" x="12315825" y="8107363"/>
          <p14:tracePt t="39212" x="12315825" y="8134350"/>
          <p14:tracePt t="39215" x="12315825" y="8161338"/>
          <p14:tracePt t="39222" x="12315825" y="8186738"/>
          <p14:tracePt t="39226" x="12315825" y="8213725"/>
          <p14:tracePt t="39231" x="12315825" y="8240713"/>
          <p14:tracePt t="39235" x="12315825" y="8266113"/>
          <p14:tracePt t="39242" x="12315825" y="8293100"/>
          <p14:tracePt t="39245" x="12315825" y="8345488"/>
          <p14:tracePt t="39250" x="12315825" y="8372475"/>
          <p14:tracePt t="39252" x="12290425" y="8372475"/>
          <p14:tracePt t="39255" x="12290425" y="8399463"/>
          <p14:tracePt t="39257" x="12290425" y="8424863"/>
          <p14:tracePt t="39263" x="12263438" y="8424863"/>
          <p14:tracePt t="39265" x="12263438" y="8451850"/>
          <p14:tracePt t="39271" x="12236450" y="8451850"/>
          <p14:tracePt t="39276" x="12211050" y="8504238"/>
          <p14:tracePt t="39283" x="12184063" y="8504238"/>
          <p14:tracePt t="39285" x="12157075" y="8504238"/>
          <p14:tracePt t="39291" x="12131675" y="8504238"/>
          <p14:tracePt t="39294" x="12131675" y="8531225"/>
          <p14:tracePt t="39296" x="12104688" y="8531225"/>
          <p14:tracePt t="39299" x="12077700" y="8558213"/>
          <p14:tracePt t="39305" x="12050713" y="8558213"/>
          <p14:tracePt t="39307" x="12025313" y="8558213"/>
          <p14:tracePt t="39310" x="11998325" y="8585200"/>
          <p14:tracePt t="39315" x="11945938" y="8585200"/>
          <p14:tracePt t="39321" x="11891963" y="8585200"/>
          <p14:tracePt t="39326" x="11839575" y="8585200"/>
          <p14:tracePt t="39328" x="11812588" y="8585200"/>
          <p14:tracePt t="39333" x="11787188" y="8585200"/>
          <p14:tracePt t="39336" x="11733213" y="8585200"/>
          <p14:tracePt t="39341" x="11707813" y="8585200"/>
          <p14:tracePt t="39347" x="11680825" y="8585200"/>
          <p14:tracePt t="39350" x="11653838" y="8585200"/>
          <p14:tracePt t="39353" x="11628438" y="8585200"/>
          <p14:tracePt t="39357" x="11601450" y="8585200"/>
          <p14:tracePt t="39359" x="11574463" y="8585200"/>
          <p14:tracePt t="39366" x="11547475" y="8585200"/>
          <p14:tracePt t="39370" x="11522075" y="8585200"/>
          <p14:tracePt t="39376" x="11495088" y="8585200"/>
          <p14:tracePt t="39382" x="11468100" y="8585200"/>
          <p14:tracePt t="39384" x="11442700" y="8585200"/>
          <p14:tracePt t="39394" x="11415713" y="8585200"/>
          <p14:tracePt t="39400" x="11388725" y="8585200"/>
          <p14:tracePt t="39412" x="11363325" y="8585200"/>
          <p14:tracePt t="39414" x="11336338" y="8585200"/>
          <p14:tracePt t="39420" x="11336338" y="8558213"/>
          <p14:tracePt t="39422" x="11309350" y="8558213"/>
          <p14:tracePt t="39428" x="11309350" y="8531225"/>
          <p14:tracePt t="39434" x="11309350" y="8504238"/>
          <p14:tracePt t="39438" x="11309350" y="8451850"/>
          <p14:tracePt t="39443" x="11309350" y="8424863"/>
          <p14:tracePt t="39444" x="11309350" y="8399463"/>
          <p14:tracePt t="39448" x="11309350" y="8345488"/>
          <p14:tracePt t="39450" x="11309350" y="8320088"/>
          <p14:tracePt t="39452" x="11309350" y="8293100"/>
          <p14:tracePt t="39454" x="11363325" y="8240713"/>
          <p14:tracePt t="39456" x="11363325" y="8213725"/>
          <p14:tracePt t="39459" x="11363325" y="8186738"/>
          <p14:tracePt t="39460" x="11363325" y="8134350"/>
          <p14:tracePt t="39462" x="11363325" y="8107363"/>
          <p14:tracePt t="39464" x="11388725" y="8080375"/>
          <p14:tracePt t="39466" x="11388725" y="8054975"/>
          <p14:tracePt t="39471" x="11415713" y="8027988"/>
          <p14:tracePt t="39476" x="11442700" y="7975600"/>
          <p14:tracePt t="39479" x="11442700" y="7921625"/>
          <p14:tracePt t="39482" x="11442700" y="7896225"/>
          <p14:tracePt t="39490" x="11468100" y="7869238"/>
          <p14:tracePt t="39492" x="11468100" y="7842250"/>
          <p14:tracePt t="39494" x="11495088" y="7842250"/>
          <p14:tracePt t="39499" x="11495088" y="7816850"/>
          <p14:tracePt t="39503" x="11495088" y="7789863"/>
          <p14:tracePt t="39509" x="11522075" y="7789863"/>
          <p14:tracePt t="39516" x="11547475" y="7762875"/>
          <p14:tracePt t="39533" x="11574463" y="7762875"/>
          <p14:tracePt t="39581" x="11601450" y="7762875"/>
          <p14:tracePt t="39582" x="11628438" y="7762875"/>
          <p14:tracePt t="39590" x="11653838" y="7762875"/>
          <p14:tracePt t="39597" x="11680825" y="7762875"/>
          <p14:tracePt t="39601" x="11707813" y="7762875"/>
          <p14:tracePt t="39603" x="11733213" y="7762875"/>
          <p14:tracePt t="39607" x="11760200" y="7762875"/>
          <p14:tracePt t="39612" x="11787188" y="7762875"/>
          <p14:tracePt t="39613" x="11812588" y="7762875"/>
          <p14:tracePt t="39614" x="11839575" y="7762875"/>
          <p14:tracePt t="39616" x="11866563" y="7762875"/>
          <p14:tracePt t="39618" x="11891963" y="7762875"/>
          <p14:tracePt t="39624" x="11945938" y="7762875"/>
          <p14:tracePt t="39628" x="11998325" y="7762875"/>
          <p14:tracePt t="39631" x="12025313" y="7762875"/>
          <p14:tracePt t="39633" x="12050713" y="7762875"/>
          <p14:tracePt t="39635" x="12077700" y="7762875"/>
          <p14:tracePt t="39638" x="12104688" y="7762875"/>
          <p14:tracePt t="39641" x="12131675" y="7762875"/>
          <p14:tracePt t="39642" x="12157075" y="7762875"/>
          <p14:tracePt t="39647" x="12184063" y="7762875"/>
          <p14:tracePt t="39650" x="12211050" y="7762875"/>
          <p14:tracePt t="39651" x="12236450" y="7762875"/>
          <p14:tracePt t="39655" x="12263438" y="7735888"/>
          <p14:tracePt t="39658" x="12290425" y="7735888"/>
          <p14:tracePt t="39661" x="12315825" y="7735888"/>
          <p14:tracePt t="39662" x="12342813" y="7735888"/>
          <p14:tracePt t="39664" x="12369800" y="7735888"/>
          <p14:tracePt t="39674" x="12395200" y="7735888"/>
          <p14:tracePt t="39677" x="12422188" y="7735888"/>
          <p14:tracePt t="39846" x="12422188" y="7710488"/>
          <p14:tracePt t="40221" x="12422188" y="7735888"/>
          <p14:tracePt t="40471" x="12422188" y="7710488"/>
          <p14:tracePt t="40629" x="12422188" y="7735888"/>
          <p14:tracePt t="40866" x="12422188" y="7710488"/>
          <p14:tracePt t="41161" x="12422188" y="7735888"/>
          <p14:tracePt t="41440" x="12422188" y="7710488"/>
          <p14:tracePt t="41681" x="12449175" y="7710488"/>
          <p14:tracePt t="42427" x="12449175" y="7683500"/>
          <p14:tracePt t="42827" x="12449175" y="7656513"/>
          <p14:tracePt t="43086" x="12449175" y="7631113"/>
          <p14:tracePt t="43440" x="12474575" y="7631113"/>
          <p14:tracePt t="43989" x="12449175" y="7631113"/>
          <p14:tracePt t="44443" x="12474575" y="7631113"/>
          <p14:tracePt t="44464" x="12474575" y="7604125"/>
          <p14:tracePt t="45844" x="12474575" y="7631113"/>
          <p14:tracePt t="45880" x="12474575" y="7683500"/>
          <p14:tracePt t="45886" x="12474575" y="7710488"/>
          <p14:tracePt t="45890" x="12474575" y="7735888"/>
          <p14:tracePt t="45899" x="12474575" y="7762875"/>
          <p14:tracePt t="45903" x="12474575" y="7789863"/>
          <p14:tracePt t="45906" x="12474575" y="7816850"/>
          <p14:tracePt t="45912" x="12449175" y="7816850"/>
          <p14:tracePt t="45945" x="12449175" y="7842250"/>
          <p14:tracePt t="45952" x="12449175" y="7869238"/>
          <p14:tracePt t="45962" x="12422188" y="7896225"/>
          <p14:tracePt t="45969" x="12422188" y="7921625"/>
          <p14:tracePt t="45972" x="12395200" y="7948613"/>
          <p14:tracePt t="45986" x="12369800" y="7975600"/>
          <p14:tracePt t="46000" x="12369800" y="8001000"/>
          <p14:tracePt t="46006" x="12342813" y="8001000"/>
          <p14:tracePt t="46011" x="12315825" y="8001000"/>
          <p14:tracePt t="46012" x="12315825" y="8027988"/>
          <p14:tracePt t="46021" x="12290425" y="8027988"/>
          <p14:tracePt t="46023" x="12290425" y="8054975"/>
          <p14:tracePt t="46027" x="12236450" y="8080375"/>
          <p14:tracePt t="46039" x="12211050" y="8080375"/>
          <p14:tracePt t="46040" x="12211050" y="8107363"/>
          <p14:tracePt t="46043" x="12184063" y="8107363"/>
          <p14:tracePt t="46049" x="12157075" y="8134350"/>
          <p14:tracePt t="46052" x="12131675" y="8134350"/>
          <p14:tracePt t="46058" x="12104688" y="8134350"/>
          <p14:tracePt t="46064" x="12077700" y="8134350"/>
          <p14:tracePt t="46066" x="12050713" y="8161338"/>
          <p14:tracePt t="46070" x="12050713" y="8186738"/>
          <p14:tracePt t="46076" x="12025313" y="8186738"/>
          <p14:tracePt t="46079" x="11971338" y="8213725"/>
          <p14:tracePt t="46086" x="11945938" y="8240713"/>
          <p14:tracePt t="46089" x="11891963" y="8240713"/>
          <p14:tracePt t="46096" x="11866563" y="8240713"/>
          <p14:tracePt t="46102" x="11839575" y="8266113"/>
          <p14:tracePt t="46115" x="11812588" y="8266113"/>
          <p14:tracePt t="46117" x="11787188" y="8266113"/>
          <p14:tracePt t="46139" x="11760200" y="8266113"/>
          <p14:tracePt t="46221" x="11760200" y="8213725"/>
          <p14:tracePt t="46229" x="11787188" y="8161338"/>
          <p14:tracePt t="46231" x="11812588" y="8107363"/>
          <p14:tracePt t="46237" x="11866563" y="8054975"/>
          <p14:tracePt t="46239" x="11866563" y="8027988"/>
          <p14:tracePt t="46241" x="11891963" y="8027988"/>
          <p14:tracePt t="46242" x="11945938" y="7975600"/>
          <p14:tracePt t="46245" x="11945938" y="7948613"/>
          <p14:tracePt t="46246" x="11971338" y="7948613"/>
          <p14:tracePt t="46248" x="12025313" y="7921625"/>
          <p14:tracePt t="46251" x="12050713" y="7869238"/>
          <p14:tracePt t="46253" x="12104688" y="7842250"/>
          <p14:tracePt t="46255" x="12131675" y="7816850"/>
          <p14:tracePt t="46256" x="12184063" y="7816850"/>
          <p14:tracePt t="46259" x="12211050" y="7762875"/>
          <p14:tracePt t="46261" x="12290425" y="7762875"/>
          <p14:tracePt t="46263" x="12315825" y="7710488"/>
          <p14:tracePt t="46265" x="12395200" y="7683500"/>
          <p14:tracePt t="46266" x="12422188" y="7656513"/>
          <p14:tracePt t="46268" x="12474575" y="7631113"/>
          <p14:tracePt t="46271" x="12528550" y="7631113"/>
          <p14:tracePt t="46273" x="12607925" y="7604125"/>
          <p14:tracePt t="46274" x="12660313" y="7577138"/>
          <p14:tracePt t="46277" x="12714288" y="7551738"/>
          <p14:tracePt t="46279" x="12793663" y="7524750"/>
          <p14:tracePt t="46280" x="12846050" y="7524750"/>
          <p14:tracePt t="46282" x="12898438" y="7497763"/>
          <p14:tracePt t="46284" x="13004800" y="7445375"/>
          <p14:tracePt t="46287" x="13111163" y="7418388"/>
          <p14:tracePt t="46289" x="13163550" y="7391400"/>
          <p14:tracePt t="46291" x="13269913" y="7366000"/>
          <p14:tracePt t="46293" x="13322300" y="7339013"/>
          <p14:tracePt t="46294" x="13428663" y="7312025"/>
          <p14:tracePt t="46297" x="13481050" y="7286625"/>
          <p14:tracePt t="46298" x="13587413" y="7259638"/>
          <p14:tracePt t="46300" x="13641388" y="7259638"/>
          <p14:tracePt t="46303" x="13746163" y="7207250"/>
          <p14:tracePt t="46305" x="13852525" y="7180263"/>
          <p14:tracePt t="46306" x="13958888" y="7153275"/>
          <p14:tracePt t="46309" x="14038263" y="7127875"/>
          <p14:tracePt t="46311" x="14144625" y="7100888"/>
          <p14:tracePt t="46312" x="14249400" y="7073900"/>
          <p14:tracePt t="46314" x="14328775" y="7073900"/>
          <p14:tracePt t="46316" x="14435138" y="7021513"/>
          <p14:tracePt t="46318" x="14541500" y="6994525"/>
          <p14:tracePt t="46320" x="14647863" y="6994525"/>
          <p14:tracePt t="46323" x="14752638" y="6994525"/>
          <p14:tracePt t="46325" x="14859000" y="6942138"/>
          <p14:tracePt t="46327" x="14990763" y="6915150"/>
          <p14:tracePt t="46330" x="15124113" y="6915150"/>
          <p14:tracePt t="46333" x="15362238" y="6888163"/>
          <p14:tracePt t="46334" x="15468600" y="6862763"/>
          <p14:tracePt t="46336" x="15654338" y="6835775"/>
          <p14:tracePt t="46339" x="15759113" y="6835775"/>
          <p14:tracePt t="46341" x="15865475" y="6835775"/>
          <p14:tracePt t="46343" x="15997238" y="6808788"/>
          <p14:tracePt t="46345" x="16157575" y="6808788"/>
          <p14:tracePt t="46346" x="16316325" y="6808788"/>
          <p14:tracePt t="46348" x="16395700" y="6808788"/>
          <p14:tracePt t="46350" x="16500475" y="6783388"/>
          <p14:tracePt t="46352" x="16686213" y="6783388"/>
          <p14:tracePt t="46354" x="16792575" y="6783388"/>
          <p14:tracePt t="46356" x="16924338" y="6783388"/>
          <p14:tracePt t="46359" x="17003713" y="6783388"/>
          <p14:tracePt t="46364" x="17243425" y="6783388"/>
          <p14:tracePt t="46366" x="17481550" y="6783388"/>
          <p14:tracePt t="46368" x="17613313" y="6783388"/>
          <p14:tracePt t="46371" x="17719675" y="6783388"/>
          <p14:tracePt t="46373" x="17851438" y="6783388"/>
          <p14:tracePt t="46374" x="17930813" y="6783388"/>
          <p14:tracePt t="46377" x="18064163" y="6783388"/>
          <p14:tracePt t="46378" x="18170525" y="6783388"/>
          <p14:tracePt t="46380" x="18275300" y="6783388"/>
          <p14:tracePt t="46383" x="18381663" y="6808788"/>
          <p14:tracePt t="46384" x="18488025" y="6808788"/>
          <p14:tracePt t="46386" x="18540413" y="6835775"/>
          <p14:tracePt t="46388" x="18673763" y="6835775"/>
          <p14:tracePt t="46390" x="18778538" y="6862763"/>
          <p14:tracePt t="46392" x="18884900" y="6862763"/>
          <p14:tracePt t="46395" x="18964275" y="6888163"/>
          <p14:tracePt t="46396" x="19016663" y="6915150"/>
          <p14:tracePt t="46398" x="19097625" y="6915150"/>
          <p14:tracePt t="46400" x="19177000" y="6915150"/>
          <p14:tracePt t="46403" x="19229388" y="6942138"/>
          <p14:tracePt t="46405" x="19308763" y="6942138"/>
          <p14:tracePt t="46406" x="19388138" y="6942138"/>
          <p14:tracePt t="46409" x="19440525" y="6942138"/>
          <p14:tracePt t="46411" x="19494500" y="6942138"/>
          <p14:tracePt t="46412" x="19573875" y="6942138"/>
          <p14:tracePt t="46414" x="19653250" y="6967538"/>
          <p14:tracePt t="46416" x="19680238" y="6967538"/>
          <p14:tracePt t="46418" x="19732625" y="6967538"/>
          <p14:tracePt t="46420" x="19785013" y="6967538"/>
          <p14:tracePt t="46424" x="19838988" y="6967538"/>
          <p14:tracePt t="46427" x="19918363" y="6994525"/>
          <p14:tracePt t="46429" x="19970750" y="6994525"/>
          <p14:tracePt t="46431" x="19997738" y="6994525"/>
          <p14:tracePt t="46432" x="20050125" y="7021513"/>
          <p14:tracePt t="46435" x="20104100" y="7021513"/>
          <p14:tracePt t="46439" x="20156488" y="7021513"/>
          <p14:tracePt t="46441" x="20183475" y="7021513"/>
          <p14:tracePt t="46443" x="20208875" y="7021513"/>
          <p14:tracePt t="46445" x="20235863" y="7021513"/>
          <p14:tracePt t="46447" x="20262850" y="7021513"/>
          <p14:tracePt t="46448" x="20288250" y="7021513"/>
          <p14:tracePt t="46450" x="20315238" y="7048500"/>
          <p14:tracePt t="46452" x="20342225" y="7048500"/>
          <p14:tracePt t="46456" x="20394613" y="7048500"/>
          <p14:tracePt t="46459" x="20421600" y="7048500"/>
          <p14:tracePt t="46463" x="20447000" y="7048500"/>
          <p14:tracePt t="46467" x="20500975" y="7073900"/>
          <p14:tracePt t="46473" x="20526375" y="7073900"/>
          <p14:tracePt t="46474" x="20553363" y="7100888"/>
          <p14:tracePt t="46481" x="20553363" y="7127875"/>
          <p14:tracePt t="46482" x="20580350" y="7127875"/>
          <p14:tracePt t="46484" x="20607338" y="7127875"/>
          <p14:tracePt t="46486" x="20632738" y="7127875"/>
          <p14:tracePt t="46492" x="20659725" y="7153275"/>
          <p14:tracePt t="46494" x="20686713" y="7153275"/>
          <p14:tracePt t="46502" x="20686713" y="7180263"/>
          <p14:tracePt t="46504" x="20739100" y="7180263"/>
          <p14:tracePt t="46510" x="20766088" y="7180263"/>
          <p14:tracePt t="46516" x="20791488" y="7180263"/>
          <p14:tracePt t="46520" x="20818475" y="7180263"/>
          <p14:tracePt t="46522" x="20818475" y="7207250"/>
          <p14:tracePt t="46526" x="20845463" y="7232650"/>
          <p14:tracePt t="46530" x="20870863" y="7232650"/>
          <p14:tracePt t="46534" x="20897850" y="7232650"/>
          <p14:tracePt t="46536" x="20897850" y="7259638"/>
          <p14:tracePt t="46542" x="20924838" y="7259638"/>
          <p14:tracePt t="46544" x="20950238" y="7259638"/>
          <p14:tracePt t="46548" x="20950238" y="7286625"/>
          <p14:tracePt t="46550" x="20977225" y="7286625"/>
          <p14:tracePt t="46552" x="21004213" y="7312025"/>
          <p14:tracePt t="46556" x="21031200" y="7312025"/>
          <p14:tracePt t="46558" x="21031200" y="7339013"/>
          <p14:tracePt t="46561" x="21056600" y="7366000"/>
          <p14:tracePt t="46566" x="21110575" y="7366000"/>
          <p14:tracePt t="46568" x="21110575" y="7391400"/>
          <p14:tracePt t="46572" x="21135975" y="7391400"/>
          <p14:tracePt t="46574" x="21162963" y="7391400"/>
          <p14:tracePt t="46578" x="21162963" y="7418388"/>
          <p14:tracePt t="46580" x="21215350" y="7445375"/>
          <p14:tracePt t="46584" x="21242338" y="7445375"/>
          <p14:tracePt t="46586" x="21242338" y="7472363"/>
          <p14:tracePt t="46590" x="21294725" y="7472363"/>
          <p14:tracePt t="46594" x="21321713" y="7497763"/>
          <p14:tracePt t="46596" x="21348700" y="7497763"/>
          <p14:tracePt t="46598" x="21348700" y="7524750"/>
          <p14:tracePt t="46600" x="21374100" y="7524750"/>
          <p14:tracePt t="46602" x="21401088" y="7524750"/>
          <p14:tracePt t="46607" x="21401088" y="7551738"/>
          <p14:tracePt t="46609" x="21428075" y="7551738"/>
          <p14:tracePt t="46615" x="21453475" y="7551738"/>
          <p14:tracePt t="46619" x="21507450" y="7551738"/>
          <p14:tracePt t="46620" x="21534438" y="7551738"/>
          <p14:tracePt t="46625" x="21534438" y="7577138"/>
          <p14:tracePt t="46627" x="21559838" y="7577138"/>
          <p14:tracePt t="46629" x="21586825" y="7577138"/>
          <p14:tracePt t="46633" x="21586825" y="7604125"/>
          <p14:tracePt t="46636" x="21613813" y="7604125"/>
          <p14:tracePt t="46642" x="21639213" y="7631113"/>
          <p14:tracePt t="46644" x="21666200" y="7631113"/>
          <p14:tracePt t="46651" x="21693188" y="7631113"/>
          <p14:tracePt t="46653" x="21718588" y="7656513"/>
          <p14:tracePt t="46666" x="21745575" y="7683500"/>
          <p14:tracePt t="46668" x="21772563" y="7710488"/>
          <p14:tracePt t="46671" x="21797963" y="7710488"/>
          <p14:tracePt t="46675" x="21797963" y="7735888"/>
          <p14:tracePt t="46679" x="21824950" y="7735888"/>
          <p14:tracePt t="46680" x="21851938" y="7735888"/>
          <p14:tracePt t="46683" x="21851938" y="7762875"/>
          <p14:tracePt t="46687" x="21851938" y="7789863"/>
          <p14:tracePt t="46690" x="21877338" y="7789863"/>
          <p14:tracePt t="46696" x="21931313" y="7816850"/>
          <p14:tracePt t="46700" x="21931313" y="7842250"/>
          <p14:tracePt t="46702" x="21956713" y="7842250"/>
          <p14:tracePt t="46706" x="21983700" y="7869238"/>
          <p14:tracePt t="46712" x="22010688" y="7869238"/>
          <p14:tracePt t="46717" x="22037675" y="7869238"/>
          <p14:tracePt t="46719" x="22037675" y="7896225"/>
          <p14:tracePt t="46725" x="22037675" y="7921625"/>
          <p14:tracePt t="46727" x="22063075" y="7921625"/>
          <p14:tracePt t="46740" x="22090063" y="7921625"/>
          <p14:tracePt t="46741" x="22090063" y="7948613"/>
          <p14:tracePt t="46748" x="22117050" y="7948613"/>
          <p14:tracePt t="46751" x="22117050" y="7975600"/>
          <p14:tracePt t="46757" x="22117050" y="8001000"/>
          <p14:tracePt t="46776" x="22117050" y="8027988"/>
          <p14:tracePt t="46781" x="22117050" y="8054975"/>
          <p14:tracePt t="46791" x="22117050" y="8080375"/>
          <p14:tracePt t="46796" x="22117050" y="8134350"/>
          <p14:tracePt t="46798" x="22090063" y="8134350"/>
          <p14:tracePt t="46803" x="22090063" y="8161338"/>
          <p14:tracePt t="46804" x="22063075" y="8161338"/>
          <p14:tracePt t="46810" x="22063075" y="8186738"/>
          <p14:tracePt t="46811" x="22037675" y="8186738"/>
          <p14:tracePt t="46813" x="22010688" y="8213725"/>
          <p14:tracePt t="46816" x="21983700" y="8213725"/>
          <p14:tracePt t="46819" x="21983700" y="8240713"/>
          <p14:tracePt t="46821" x="21931313" y="8266113"/>
          <p14:tracePt t="46824" x="21904325" y="8266113"/>
          <p14:tracePt t="46826" x="21877338" y="8266113"/>
          <p14:tracePt t="46829" x="21851938" y="8266113"/>
          <p14:tracePt t="46830" x="21851938" y="8293100"/>
          <p14:tracePt t="46832" x="21824950" y="8320088"/>
          <p14:tracePt t="46834" x="21797963" y="8320088"/>
          <p14:tracePt t="46836" x="21772563" y="8320088"/>
          <p14:tracePt t="46841" x="21745575" y="8320088"/>
          <p14:tracePt t="46843" x="21718588" y="8345488"/>
          <p14:tracePt t="46847" x="21666200" y="8345488"/>
          <p14:tracePt t="46848" x="21639213" y="8345488"/>
          <p14:tracePt t="46852" x="21613813" y="8345488"/>
          <p14:tracePt t="46854" x="21586825" y="8345488"/>
          <p14:tracePt t="46856" x="21559838" y="8345488"/>
          <p14:tracePt t="46858" x="21534438" y="8345488"/>
          <p14:tracePt t="46860" x="21507450" y="8345488"/>
          <p14:tracePt t="46862" x="21507450" y="8372475"/>
          <p14:tracePt t="46864" x="21453475" y="8372475"/>
          <p14:tracePt t="46869" x="21401088" y="8372475"/>
          <p14:tracePt t="46873" x="21348700" y="8372475"/>
          <p14:tracePt t="46877" x="21321713" y="8372475"/>
          <p14:tracePt t="46879" x="21294725" y="8372475"/>
          <p14:tracePt t="46882" x="21242338" y="8372475"/>
          <p14:tracePt t="46885" x="21215350" y="8372475"/>
          <p14:tracePt t="46886" x="21189950" y="8372475"/>
          <p14:tracePt t="46888" x="21162963" y="8372475"/>
          <p14:tracePt t="46890" x="21135975" y="8372475"/>
          <p14:tracePt t="46892" x="21110575" y="8372475"/>
          <p14:tracePt t="46895" x="21083588" y="8372475"/>
          <p14:tracePt t="46896" x="21031200" y="8372475"/>
          <p14:tracePt t="46898" x="21004213" y="8345488"/>
          <p14:tracePt t="46900" x="20977225" y="8345488"/>
          <p14:tracePt t="46902" x="20950238" y="8345488"/>
          <p14:tracePt t="46904" x="20897850" y="8320088"/>
          <p14:tracePt t="46908" x="20870863" y="8320088"/>
          <p14:tracePt t="46910" x="20818475" y="8320088"/>
          <p14:tracePt t="46912" x="20818475" y="8293100"/>
          <p14:tracePt t="46914" x="20766088" y="8266113"/>
          <p14:tracePt t="46918" x="20739100" y="8266113"/>
          <p14:tracePt t="46920" x="20686713" y="8266113"/>
          <p14:tracePt t="46922" x="20659725" y="8240713"/>
          <p14:tracePt t="46924" x="20632738" y="8240713"/>
          <p14:tracePt t="46926" x="20607338" y="8213725"/>
          <p14:tracePt t="46928" x="20580350" y="8213725"/>
          <p14:tracePt t="46930" x="20553363" y="8186738"/>
          <p14:tracePt t="46932" x="20526375" y="8186738"/>
          <p14:tracePt t="46934" x="20500975" y="8161338"/>
          <p14:tracePt t="46938" x="20473988" y="8161338"/>
          <p14:tracePt t="46940" x="20447000" y="8134350"/>
          <p14:tracePt t="46942" x="20421600" y="8107363"/>
          <p14:tracePt t="46947" x="20394613" y="8107363"/>
          <p14:tracePt t="46949" x="20367625" y="8107363"/>
          <p14:tracePt t="46952" x="20367625" y="8080375"/>
          <p14:tracePt t="46955" x="20315238" y="8080375"/>
          <p14:tracePt t="46957" x="20315238" y="8054975"/>
          <p14:tracePt t="46959" x="20288250" y="8054975"/>
          <p14:tracePt t="46963" x="20262850" y="8027988"/>
          <p14:tracePt t="46964" x="20235863" y="8027988"/>
          <p14:tracePt t="46968" x="20208875" y="7975600"/>
          <p14:tracePt t="46975" x="20183475" y="7975600"/>
          <p14:tracePt t="46978" x="20183475" y="7948613"/>
          <p14:tracePt t="46979" x="20156488" y="7921625"/>
          <p14:tracePt t="46981" x="20156488" y="7896225"/>
          <p14:tracePt t="46984" x="20156488" y="7869238"/>
          <p14:tracePt t="46986" x="20129500" y="7842250"/>
          <p14:tracePt t="46990" x="20129500" y="7816850"/>
          <p14:tracePt t="46992" x="20104100" y="7789863"/>
          <p14:tracePt t="46995" x="20104100" y="7762875"/>
          <p14:tracePt t="46996" x="20104100" y="7735888"/>
          <p14:tracePt t="46999" x="20104100" y="7710488"/>
          <p14:tracePt t="47001" x="20104100" y="7683500"/>
          <p14:tracePt t="47004" x="20104100" y="7631113"/>
          <p14:tracePt t="47007" x="20104100" y="7604125"/>
          <p14:tracePt t="47011" x="20104100" y="7551738"/>
          <p14:tracePt t="47014" x="20104100" y="7524750"/>
          <p14:tracePt t="47016" x="20104100" y="7472363"/>
          <p14:tracePt t="47019" x="20129500" y="7445375"/>
          <p14:tracePt t="47021" x="20129500" y="7418388"/>
          <p14:tracePt t="47024" x="20156488" y="7391400"/>
          <p14:tracePt t="47026" x="20156488" y="7339013"/>
          <p14:tracePt t="47029" x="20208875" y="7312025"/>
          <p14:tracePt t="47030" x="20235863" y="7312025"/>
          <p14:tracePt t="47035" x="20262850" y="7259638"/>
          <p14:tracePt t="47037" x="20288250" y="7232650"/>
          <p14:tracePt t="47039" x="20315238" y="7232650"/>
          <p14:tracePt t="47040" x="20342225" y="7232650"/>
          <p14:tracePt t="47044" x="20367625" y="7207250"/>
          <p14:tracePt t="47047" x="20421600" y="7153275"/>
          <p14:tracePt t="47048" x="20447000" y="7153275"/>
          <p14:tracePt t="47063" x="20712113" y="7048500"/>
          <p14:tracePt t="47065" x="20766088" y="7021513"/>
          <p14:tracePt t="47067" x="20791488" y="6994525"/>
          <p14:tracePt t="47068" x="20845463" y="6994525"/>
          <p14:tracePt t="47071" x="20870863" y="6994525"/>
          <p14:tracePt t="47073" x="20897850" y="6967538"/>
          <p14:tracePt t="47074" x="20924838" y="6967538"/>
          <p14:tracePt t="47077" x="20977225" y="6967538"/>
          <p14:tracePt t="47081" x="21056600" y="6967538"/>
          <p14:tracePt t="47085" x="21110575" y="6967538"/>
          <p14:tracePt t="47086" x="21135975" y="6967538"/>
          <p14:tracePt t="47088" x="21162963" y="6967538"/>
          <p14:tracePt t="47090" x="21215350" y="6967538"/>
          <p14:tracePt t="47095" x="21242338" y="6967538"/>
          <p14:tracePt t="47096" x="21294725" y="6967538"/>
          <p14:tracePt t="47100" x="21321713" y="6967538"/>
          <p14:tracePt t="47102" x="21374100" y="6967538"/>
          <p14:tracePt t="47108" x="21401088" y="6967538"/>
          <p14:tracePt t="47114" x="21453475" y="6967538"/>
          <p14:tracePt t="47117" x="21480463" y="6967538"/>
          <p14:tracePt t="47122" x="21534438" y="6967538"/>
          <p14:tracePt t="47128" x="21534438" y="7021513"/>
          <p14:tracePt t="47130" x="21559838" y="7021513"/>
          <p14:tracePt t="47134" x="21586825" y="7021513"/>
          <p14:tracePt t="47136" x="21586825" y="7048500"/>
          <p14:tracePt t="47140" x="21586825" y="7100888"/>
          <p14:tracePt t="47144" x="21613813" y="7127875"/>
          <p14:tracePt t="47148" x="21613813" y="7153275"/>
          <p14:tracePt t="47150" x="21613813" y="7180263"/>
          <p14:tracePt t="47152" x="21639213" y="7180263"/>
          <p14:tracePt t="47155" x="21639213" y="7232650"/>
          <p14:tracePt t="47157" x="21666200" y="7259638"/>
          <p14:tracePt t="47161" x="21666200" y="7312025"/>
          <p14:tracePt t="47163" x="21666200" y="7339013"/>
          <p14:tracePt t="47164" x="21666200" y="7366000"/>
          <p14:tracePt t="47167" x="21666200" y="7391400"/>
          <p14:tracePt t="47169" x="21666200" y="7418388"/>
          <p14:tracePt t="47170" x="21666200" y="7445375"/>
          <p14:tracePt t="47173" x="21666200" y="7497763"/>
          <p14:tracePt t="47176" x="21666200" y="7551738"/>
          <p14:tracePt t="47179" x="21666200" y="7577138"/>
          <p14:tracePt t="47180" x="21693188" y="7577138"/>
          <p14:tracePt t="47183" x="21693188" y="7631113"/>
          <p14:tracePt t="47185" x="21693188" y="7656513"/>
          <p14:tracePt t="47187" x="21693188" y="7683500"/>
          <p14:tracePt t="47189" x="21693188" y="7710488"/>
          <p14:tracePt t="47193" x="21693188" y="7762875"/>
          <p14:tracePt t="47196" x="21693188" y="7789863"/>
          <p14:tracePt t="47200" x="21693188" y="7842250"/>
          <p14:tracePt t="47202" x="21666200" y="7869238"/>
          <p14:tracePt t="47204" x="21666200" y="7921625"/>
          <p14:tracePt t="47209" x="21639213" y="7921625"/>
          <p14:tracePt t="47211" x="21639213" y="7975600"/>
          <p14:tracePt t="47214" x="21613813" y="7975600"/>
          <p14:tracePt t="47216" x="21586825" y="8001000"/>
          <p14:tracePt t="47218" x="21586825" y="8027988"/>
          <p14:tracePt t="47220" x="21559838" y="8054975"/>
          <p14:tracePt t="47226" x="21534438" y="8080375"/>
          <p14:tracePt t="47228" x="21507450" y="8080375"/>
          <p14:tracePt t="47230" x="21507450" y="8107363"/>
          <p14:tracePt t="47235" x="21480463" y="8134350"/>
          <p14:tracePt t="47240" x="21453475" y="8134350"/>
          <p14:tracePt t="47242" x="21453475" y="8161338"/>
          <p14:tracePt t="47246" x="21428075" y="8186738"/>
          <p14:tracePt t="47248" x="21401088" y="8186738"/>
          <p14:tracePt t="47252" x="21374100" y="8186738"/>
          <p14:tracePt t="47261" x="21374100" y="8213725"/>
          <p14:tracePt t="47264" x="21348700" y="8213725"/>
          <p14:tracePt t="47266" x="21348700" y="8240713"/>
          <p14:tracePt t="47274" x="21321713" y="8240713"/>
          <p14:tracePt t="47344" x="21321713" y="8213725"/>
          <p14:tracePt t="47352" x="21321713" y="8186738"/>
          <p14:tracePt t="47358" x="21321713" y="8134350"/>
          <p14:tracePt t="47365" x="21294725" y="8134350"/>
          <p14:tracePt t="47368" x="21294725" y="8107363"/>
          <p14:tracePt t="47378" x="21269325" y="8080375"/>
          <p14:tracePt t="47780" x="21269325" y="8054975"/>
          <p14:tracePt t="48006" x="21269325" y="8027988"/>
          <p14:tracePt t="48119" x="21269325" y="8001000"/>
          <p14:tracePt t="49053" x="21269325" y="7975600"/>
          <p14:tracePt t="49108" x="21269325" y="8001000"/>
          <p14:tracePt t="49495" x="21269325" y="7975600"/>
          <p14:tracePt t="49919" x="21269325" y="7948613"/>
          <p14:tracePt t="50385" x="21269325" y="7975600"/>
          <p14:tracePt t="50532" x="21269325" y="7948613"/>
          <p14:tracePt t="50625" x="21269325" y="7975600"/>
          <p14:tracePt t="51309" x="21269325" y="8001000"/>
          <p14:tracePt t="51480" x="21269325" y="7975600"/>
          <p14:tracePt t="51494" x="21294725" y="7948613"/>
          <p14:tracePt t="51543" x="21294725" y="7975600"/>
          <p14:tracePt t="51572" x="21294725" y="7948613"/>
          <p14:tracePt t="52125" x="21294725" y="7975600"/>
          <p14:tracePt t="52132" x="21269325" y="7975600"/>
          <p14:tracePt t="52227" x="21269325" y="7948613"/>
          <p14:tracePt t="52305" x="21294725" y="7948613"/>
          <p14:tracePt t="52561" x="21269325" y="7948613"/>
          <p14:tracePt t="52586" x="21269325" y="7975600"/>
          <p14:tracePt t="52748" x="21480463" y="7948613"/>
          <p14:tracePt t="52775" x="21453475" y="7948613"/>
          <p14:tracePt t="52781" x="21428075" y="7948613"/>
          <p14:tracePt t="52783" x="21401088" y="7948613"/>
          <p14:tracePt t="52786" x="21374100" y="7948613"/>
          <p14:tracePt t="52788" x="21321713" y="7948613"/>
          <p14:tracePt t="52791" x="21294725" y="7948613"/>
          <p14:tracePt t="52793" x="21242338" y="7948613"/>
          <p14:tracePt t="52795" x="21215350" y="7948613"/>
          <p14:tracePt t="52799" x="21110575" y="7896225"/>
          <p14:tracePt t="52800" x="21056600" y="7896225"/>
          <p14:tracePt t="52802" x="21004213" y="7869238"/>
          <p14:tracePt t="52804" x="20924838" y="7869238"/>
          <p14:tracePt t="52807" x="20897850" y="7869238"/>
          <p14:tracePt t="52809" x="20845463" y="7842250"/>
          <p14:tracePt t="52810" x="20791488" y="7842250"/>
          <p14:tracePt t="52814" x="20766088" y="7842250"/>
          <p14:tracePt t="52817" x="20686713" y="7842250"/>
          <p14:tracePt t="52820" x="20659725" y="7842250"/>
          <p14:tracePt t="52822" x="20632738" y="7842250"/>
          <p14:tracePt t="52824" x="20607338" y="7842250"/>
          <p14:tracePt t="52832" x="20580350" y="7842250"/>
          <p14:tracePt t="52832" x="20580350" y="7869238"/>
          <p14:tracePt t="52836" x="20553363" y="7869238"/>
          <p14:tracePt t="52840" x="20553363" y="7896225"/>
          <p14:tracePt t="52850" x="20553363" y="7921625"/>
          <p14:tracePt t="52855" x="20526375" y="7921625"/>
          <p14:tracePt t="52857" x="20473988" y="7948613"/>
          <p14:tracePt t="52861" x="20447000" y="7975600"/>
          <p14:tracePt t="52865" x="20394613" y="8001000"/>
          <p14:tracePt t="52867" x="20315238" y="8027988"/>
          <p14:tracePt t="52868" x="20235863" y="8054975"/>
          <p14:tracePt t="52870" x="20183475" y="8054975"/>
          <p14:tracePt t="52872" x="20129500" y="8054975"/>
          <p14:tracePt t="52874" x="20023138" y="8107363"/>
          <p14:tracePt t="52876" x="19918363" y="8134350"/>
          <p14:tracePt t="52878" x="19812000" y="8161338"/>
          <p14:tracePt t="52881" x="19680238" y="8213725"/>
          <p14:tracePt t="52882" x="19519900" y="8266113"/>
          <p14:tracePt t="52884" x="19415125" y="8266113"/>
          <p14:tracePt t="52886" x="19281775" y="8293100"/>
          <p14:tracePt t="52888" x="19150013" y="8320088"/>
          <p14:tracePt t="52890" x="19043650" y="8372475"/>
          <p14:tracePt t="52892" x="18857913" y="8399463"/>
          <p14:tracePt t="52894" x="18673763" y="8424863"/>
          <p14:tracePt t="52896" x="18513425" y="8451850"/>
          <p14:tracePt t="52898" x="18381663" y="8478838"/>
          <p14:tracePt t="52900" x="18195925" y="8558213"/>
          <p14:tracePt t="52902" x="18010188" y="8585200"/>
          <p14:tracePt t="52904" x="17851438" y="8585200"/>
          <p14:tracePt t="52906" x="17719675" y="8637588"/>
          <p14:tracePt t="52908" x="17481550" y="8689975"/>
          <p14:tracePt t="52910" x="17243425" y="8743950"/>
          <p14:tracePt t="52912" x="17110075" y="8743950"/>
          <p14:tracePt t="52914" x="16924338" y="8796338"/>
          <p14:tracePt t="52916" x="16686213" y="8848725"/>
          <p14:tracePt t="52918" x="16527463" y="8848725"/>
          <p14:tracePt t="52920" x="16368713" y="8875713"/>
          <p14:tracePt t="52922" x="16182975" y="8902700"/>
          <p14:tracePt t="52924" x="15971838" y="8929688"/>
          <p14:tracePt t="52926" x="15813088" y="8955088"/>
          <p14:tracePt t="52928" x="15600363" y="8955088"/>
          <p14:tracePt t="52930" x="15468600" y="8955088"/>
          <p14:tracePt t="52932" x="15230475" y="8982075"/>
          <p14:tracePt t="52934" x="15017750" y="8982075"/>
          <p14:tracePt t="52936" x="14832013" y="8982075"/>
          <p14:tracePt t="52938" x="14647863" y="8982075"/>
          <p14:tracePt t="52940" x="14435138" y="8982075"/>
          <p14:tracePt t="52942" x="14276388" y="8982075"/>
          <p14:tracePt t="52949" x="13800138" y="8982075"/>
          <p14:tracePt t="52950" x="13614400" y="8982075"/>
          <p14:tracePt t="52952" x="13481050" y="8982075"/>
          <p14:tracePt t="52954" x="13349288" y="8982075"/>
          <p14:tracePt t="52956" x="13163550" y="8982075"/>
          <p14:tracePt t="52959" x="13031788" y="8982075"/>
          <p14:tracePt t="52961" x="12898438" y="8982075"/>
          <p14:tracePt t="52963" x="12739688" y="8982075"/>
          <p14:tracePt t="52965" x="12607925" y="8982075"/>
          <p14:tracePt t="52967" x="12474575" y="8982075"/>
          <p14:tracePt t="52968" x="12342813" y="8982075"/>
          <p14:tracePt t="52971" x="12236450" y="8982075"/>
          <p14:tracePt t="52973" x="12104688" y="8955088"/>
          <p14:tracePt t="52974" x="11971338" y="8955088"/>
          <p14:tracePt t="52976" x="11839575" y="8955088"/>
          <p14:tracePt t="52979" x="11680825" y="8929688"/>
          <p14:tracePt t="52982" x="11468100" y="8929688"/>
          <p14:tracePt t="52984" x="11363325" y="8929688"/>
          <p14:tracePt t="52987" x="11256963" y="8929688"/>
          <p14:tracePt t="52989" x="11150600" y="8902700"/>
          <p14:tracePt t="52991" x="11071225" y="8902700"/>
          <p14:tracePt t="52992" x="10964863" y="8875713"/>
          <p14:tracePt t="52994" x="10885488" y="8875713"/>
          <p14:tracePt t="52998" x="10726738" y="8848725"/>
          <p14:tracePt t="53000" x="10674350" y="8848725"/>
          <p14:tracePt t="53003" x="10567988" y="8823325"/>
          <p14:tracePt t="53005" x="10541000" y="8823325"/>
          <p14:tracePt t="53006" x="10461625" y="8823325"/>
          <p14:tracePt t="53008" x="10409238" y="8823325"/>
          <p14:tracePt t="53010" x="10356850" y="8796338"/>
          <p14:tracePt t="53014" x="10329863" y="8796338"/>
          <p14:tracePt t="53016" x="10223500" y="8796338"/>
          <p14:tracePt t="53018" x="10198100" y="8796338"/>
          <p14:tracePt t="53020" x="10171113" y="8796338"/>
          <p14:tracePt t="53022" x="10117138" y="8796338"/>
          <p14:tracePt t="53026" x="10091738" y="8796338"/>
          <p14:tracePt t="53028" x="10064750" y="8796338"/>
          <p14:tracePt t="53032" x="10037763" y="8796338"/>
          <p14:tracePt t="53041" x="10012363" y="8796338"/>
          <p14:tracePt t="53048" x="9985375" y="8796338"/>
          <p14:tracePt t="53057" x="9985375" y="8769350"/>
          <p14:tracePt t="53083" x="9958388" y="8769350"/>
          <p14:tracePt t="53087" x="9932988" y="8769350"/>
          <p14:tracePt t="53095" x="9906000" y="8769350"/>
          <p14:tracePt t="53098" x="9879013" y="8769350"/>
          <p14:tracePt t="53101" x="9853613" y="8769350"/>
          <p14:tracePt t="53112" x="9826625" y="8769350"/>
          <p14:tracePt t="53119" x="9799638" y="8769350"/>
          <p14:tracePt t="53162" x="9799638" y="8743950"/>
          <p14:tracePt t="53167" x="9799638" y="8716963"/>
          <p14:tracePt t="53173" x="9774238" y="8716963"/>
          <p14:tracePt t="53181" x="9774238" y="8689975"/>
          <p14:tracePt t="53188" x="9774238" y="8664575"/>
          <p14:tracePt t="53216" x="9774238" y="8637588"/>
          <p14:tracePt t="53375" x="9747250" y="8637588"/>
          <p14:tracePt t="53384" x="9720263" y="8637588"/>
          <p14:tracePt t="53387" x="9667875" y="8637588"/>
          <p14:tracePt t="53389" x="9640888" y="8637588"/>
          <p14:tracePt t="53394" x="9613900" y="8664575"/>
          <p14:tracePt t="53395" x="9588500" y="8664575"/>
          <p14:tracePt t="53398" x="9561513" y="8664575"/>
          <p14:tracePt t="53400" x="9534525" y="8664575"/>
          <p14:tracePt t="53403" x="9509125" y="8664575"/>
          <p14:tracePt t="53405" x="9455150" y="8664575"/>
          <p14:tracePt t="53407" x="9429750" y="8664575"/>
          <p14:tracePt t="53408" x="9402763" y="8664575"/>
          <p14:tracePt t="53411" x="9375775" y="8664575"/>
          <p14:tracePt t="53414" x="9350375" y="8664575"/>
          <p14:tracePt t="53417" x="9271000" y="8664575"/>
          <p14:tracePt t="53418" x="9244013" y="8664575"/>
          <p14:tracePt t="53420" x="9217025" y="8664575"/>
          <p14:tracePt t="53424" x="9191625" y="8664575"/>
          <p14:tracePt t="53425" x="9164638" y="8664575"/>
          <p14:tracePt t="53427" x="9110663" y="8664575"/>
          <p14:tracePt t="53429" x="9058275" y="8664575"/>
          <p14:tracePt t="53432" x="9005888" y="8664575"/>
          <p14:tracePt t="53435" x="8978900" y="8637588"/>
          <p14:tracePt t="53436" x="8951913" y="8637588"/>
          <p14:tracePt t="53438" x="8926513" y="8637588"/>
          <p14:tracePt t="53440" x="8899525" y="8637588"/>
          <p14:tracePt t="53443" x="8872538" y="8637588"/>
          <p14:tracePt t="53445" x="8820150" y="8637588"/>
          <p14:tracePt t="53446" x="8793163" y="8637588"/>
          <p14:tracePt t="53449" x="8767763" y="8585200"/>
          <p14:tracePt t="53450" x="8713788" y="8585200"/>
          <p14:tracePt t="53452" x="8688388" y="8558213"/>
          <p14:tracePt t="53455" x="8634413" y="8531225"/>
          <p14:tracePt t="53458" x="8607425" y="8531225"/>
          <p14:tracePt t="53460" x="8555038" y="8531225"/>
          <p14:tracePt t="53463" x="8528050" y="8504238"/>
          <p14:tracePt t="53465" x="8528050" y="8478838"/>
          <p14:tracePt t="53466" x="8475663" y="8478838"/>
          <p14:tracePt t="53468" x="8448675" y="8478838"/>
          <p14:tracePt t="53475" x="8423275" y="8478838"/>
          <p14:tracePt t="53477" x="8396288" y="8478838"/>
          <p14:tracePt t="53482" x="8396288" y="8451850"/>
          <p14:tracePt t="53489" x="8369300" y="8424863"/>
          <p14:tracePt t="53534" x="8369300" y="8399463"/>
          <p14:tracePt t="53538" x="8369300" y="8372475"/>
          <p14:tracePt t="53543" x="8369300" y="8345488"/>
          <p14:tracePt t="53547" x="8396288" y="8345488"/>
          <p14:tracePt t="53550" x="8396288" y="8320088"/>
          <p14:tracePt t="53551" x="8423275" y="8320088"/>
          <p14:tracePt t="53552" x="8448675" y="8293100"/>
          <p14:tracePt t="53557" x="8448675" y="8266113"/>
          <p14:tracePt t="53558" x="8475663" y="8240713"/>
          <p14:tracePt t="53560" x="8475663" y="8213725"/>
          <p14:tracePt t="53563" x="8528050" y="8213725"/>
          <p14:tracePt t="53566" x="8528050" y="8186738"/>
          <p14:tracePt t="53568" x="8555038" y="8161338"/>
          <p14:tracePt t="53571" x="8582025" y="8134350"/>
          <p14:tracePt t="53574" x="8634413" y="8107363"/>
          <p14:tracePt t="53577" x="8661400" y="8080375"/>
          <p14:tracePt t="53578" x="8688388" y="8054975"/>
          <p14:tracePt t="53581" x="8740775" y="8054975"/>
          <p14:tracePt t="53582" x="8793163" y="8027988"/>
          <p14:tracePt t="53584" x="8820150" y="7975600"/>
          <p14:tracePt t="53586" x="8872538" y="7948613"/>
          <p14:tracePt t="53588" x="8899525" y="7921625"/>
          <p14:tracePt t="53590" x="8951913" y="7921625"/>
          <p14:tracePt t="53592" x="9005888" y="7869238"/>
          <p14:tracePt t="53595" x="9058275" y="7842250"/>
          <p14:tracePt t="53598" x="9110663" y="7789863"/>
          <p14:tracePt t="53601" x="9191625" y="7710488"/>
          <p14:tracePt t="53602" x="9244013" y="7683500"/>
          <p14:tracePt t="53604" x="9271000" y="7656513"/>
          <p14:tracePt t="53606" x="9296400" y="7656513"/>
          <p14:tracePt t="53608" x="9350375" y="7656513"/>
          <p14:tracePt t="53610" x="9375775" y="7604125"/>
          <p14:tracePt t="53612" x="9402763" y="7604125"/>
          <p14:tracePt t="53614" x="9429750" y="7551738"/>
          <p14:tracePt t="53616" x="9482138" y="7524750"/>
          <p14:tracePt t="53620" x="9509125" y="7524750"/>
          <p14:tracePt t="53622" x="9534525" y="7524750"/>
          <p14:tracePt t="53624" x="9534525" y="7497763"/>
          <p14:tracePt t="53626" x="9561513" y="7497763"/>
          <p14:tracePt t="53628" x="9588500" y="7472363"/>
          <p14:tracePt t="53630" x="9613900" y="7472363"/>
          <p14:tracePt t="53632" x="9613900" y="7445375"/>
          <p14:tracePt t="53634" x="9640888" y="7445375"/>
          <p14:tracePt t="53636" x="9667875" y="7445375"/>
          <p14:tracePt t="53640" x="9694863" y="7418388"/>
          <p14:tracePt t="53642" x="9720263" y="7418388"/>
          <p14:tracePt t="53644" x="9747250" y="7418388"/>
          <p14:tracePt t="53652" x="9774238" y="7418388"/>
          <p14:tracePt t="53654" x="9799638" y="7418388"/>
          <p14:tracePt t="53658" x="9826625" y="7391400"/>
          <p14:tracePt t="53660" x="9879013" y="7391400"/>
          <p14:tracePt t="53666" x="9906000" y="7391400"/>
          <p14:tracePt t="53668" x="9932988" y="7391400"/>
          <p14:tracePt t="53670" x="9958388" y="7391400"/>
          <p14:tracePt t="53674" x="9985375" y="7391400"/>
          <p14:tracePt t="53676" x="10012363" y="7391400"/>
          <p14:tracePt t="53678" x="10037763" y="7391400"/>
          <p14:tracePt t="53680" x="10064750" y="7391400"/>
          <p14:tracePt t="53682" x="10091738" y="7391400"/>
          <p14:tracePt t="53684" x="10117138" y="7391400"/>
          <p14:tracePt t="53686" x="10144125" y="7391400"/>
          <p14:tracePt t="53688" x="10171113" y="7391400"/>
          <p14:tracePt t="53690" x="10198100" y="7366000"/>
          <p14:tracePt t="53692" x="10250488" y="7366000"/>
          <p14:tracePt t="53696" x="10302875" y="7366000"/>
          <p14:tracePt t="53698" x="10329863" y="7366000"/>
          <p14:tracePt t="53700" x="10356850" y="7366000"/>
          <p14:tracePt t="53702" x="10409238" y="7366000"/>
          <p14:tracePt t="53705" x="10409238" y="7339013"/>
          <p14:tracePt t="53706" x="10461625" y="7339013"/>
          <p14:tracePt t="53708" x="10488613" y="7339013"/>
          <p14:tracePt t="53710" x="10541000" y="7366000"/>
          <p14:tracePt t="53712" x="10567988" y="7366000"/>
          <p14:tracePt t="53714" x="10594975" y="7391400"/>
          <p14:tracePt t="53716" x="10647363" y="7391400"/>
          <p14:tracePt t="53720" x="10701338" y="7391400"/>
          <p14:tracePt t="53722" x="10726738" y="7418388"/>
          <p14:tracePt t="53724" x="10753725" y="7418388"/>
          <p14:tracePt t="53726" x="10806113" y="7418388"/>
          <p14:tracePt t="53728" x="10833100" y="7418388"/>
          <p14:tracePt t="53731" x="10860088" y="7472363"/>
          <p14:tracePt t="53738" x="10939463" y="7472363"/>
          <p14:tracePt t="53741" x="11018838" y="7497763"/>
          <p14:tracePt t="53745" x="11071225" y="7497763"/>
          <p14:tracePt t="53747" x="11071225" y="7524750"/>
          <p14:tracePt t="53748" x="11098213" y="7524750"/>
          <p14:tracePt t="53750" x="11123613" y="7551738"/>
          <p14:tracePt t="53752" x="11177588" y="7551738"/>
          <p14:tracePt t="53759" x="11229975" y="7551738"/>
          <p14:tracePt t="53764" x="11283950" y="7551738"/>
          <p14:tracePt t="53765" x="11309350" y="7577138"/>
          <p14:tracePt t="53769" x="11309350" y="7604125"/>
          <p14:tracePt t="53770" x="11336338" y="7604125"/>
          <p14:tracePt t="53772" x="11363325" y="7631113"/>
          <p14:tracePt t="53775" x="11388725" y="7631113"/>
          <p14:tracePt t="53779" x="11388725" y="7656513"/>
          <p14:tracePt t="53782" x="11442700" y="7656513"/>
          <p14:tracePt t="53793" x="11468100" y="7683500"/>
          <p14:tracePt t="53799" x="11495088" y="7683500"/>
          <p14:tracePt t="53807" x="11495088" y="7710488"/>
          <p14:tracePt t="53812" x="11522075" y="7710488"/>
          <p14:tracePt t="53817" x="11522075" y="7762875"/>
          <p14:tracePt t="53822" x="11522075" y="7789863"/>
          <p14:tracePt t="53827" x="11522075" y="7816850"/>
          <p14:tracePt t="53833" x="11522075" y="7842250"/>
          <p14:tracePt t="53834" x="11547475" y="7842250"/>
          <p14:tracePt t="53836" x="11547475" y="7869238"/>
          <p14:tracePt t="53841" x="11547475" y="7896225"/>
          <p14:tracePt t="53843" x="11547475" y="7921625"/>
          <p14:tracePt t="53849" x="11547475" y="7948613"/>
          <p14:tracePt t="53852" x="11547475" y="7975600"/>
          <p14:tracePt t="53856" x="11547475" y="8001000"/>
          <p14:tracePt t="53860" x="11522075" y="8001000"/>
          <p14:tracePt t="53862" x="11522075" y="8027988"/>
          <p14:tracePt t="53864" x="11495088" y="8054975"/>
          <p14:tracePt t="53868" x="11495088" y="8080375"/>
          <p14:tracePt t="53871" x="11468100" y="8080375"/>
          <p14:tracePt t="53875" x="11468100" y="8107363"/>
          <p14:tracePt t="53878" x="11468100" y="8134350"/>
          <p14:tracePt t="53880" x="11442700" y="8134350"/>
          <p14:tracePt t="53883" x="11442700" y="8161338"/>
          <p14:tracePt t="53884" x="11415713" y="8186738"/>
          <p14:tracePt t="53888" x="11415713" y="8213725"/>
          <p14:tracePt t="53890" x="11388725" y="8213725"/>
          <p14:tracePt t="53892" x="11363325" y="8213725"/>
          <p14:tracePt t="53895" x="11336338" y="8213725"/>
          <p14:tracePt t="53898" x="11336338" y="8240713"/>
          <p14:tracePt t="53901" x="11283950" y="8266113"/>
          <p14:tracePt t="53902" x="11256963" y="8266113"/>
          <p14:tracePt t="53904" x="11256963" y="8293100"/>
          <p14:tracePt t="53909" x="11229975" y="8293100"/>
          <p14:tracePt t="53910" x="11204575" y="8293100"/>
          <p14:tracePt t="53915" x="11177588" y="8320088"/>
          <p14:tracePt t="53916" x="11123613" y="8320088"/>
          <p14:tracePt t="53921" x="11098213" y="8345488"/>
          <p14:tracePt t="53924" x="11071225" y="8345488"/>
          <p14:tracePt t="53925" x="11044238" y="8345488"/>
          <p14:tracePt t="53926" x="11018838" y="8345488"/>
          <p14:tracePt t="53929" x="10964863" y="8345488"/>
          <p14:tracePt t="53932" x="10939463" y="8372475"/>
          <p14:tracePt t="53933" x="10912475" y="8372475"/>
          <p14:tracePt t="53934" x="10885488" y="8372475"/>
          <p14:tracePt t="53936" x="10860088" y="8372475"/>
          <p14:tracePt t="53939" x="10833100" y="8372475"/>
          <p14:tracePt t="53941" x="10806113" y="8399463"/>
          <p14:tracePt t="53943" x="10753725" y="8399463"/>
          <p14:tracePt t="53947" x="10726738" y="8399463"/>
          <p14:tracePt t="53949" x="10674350" y="8424863"/>
          <p14:tracePt t="53950" x="10647363" y="8424863"/>
          <p14:tracePt t="53967" x="10409238" y="8424863"/>
          <p14:tracePt t="53968" x="10382250" y="8424863"/>
          <p14:tracePt t="53970" x="10356850" y="8424863"/>
          <p14:tracePt t="53972" x="10329863" y="8424863"/>
          <p14:tracePt t="53974" x="10302875" y="8424863"/>
          <p14:tracePt t="53976" x="10277475" y="8424863"/>
          <p14:tracePt t="53978" x="10223500" y="8424863"/>
          <p14:tracePt t="53982" x="10198100" y="8424863"/>
          <p14:tracePt t="53984" x="10171113" y="8424863"/>
          <p14:tracePt t="53986" x="10144125" y="8424863"/>
          <p14:tracePt t="53988" x="10091738" y="8424863"/>
          <p14:tracePt t="53990" x="10064750" y="8424863"/>
          <p14:tracePt t="53992" x="10037763" y="8424863"/>
          <p14:tracePt t="53994" x="9985375" y="8424863"/>
          <p14:tracePt t="53998" x="9932988" y="8424863"/>
          <p14:tracePt t="53998" x="9906000" y="8424863"/>
          <p14:tracePt t="54000" x="9853613" y="8424863"/>
          <p14:tracePt t="54002" x="9826625" y="8424863"/>
          <p14:tracePt t="54004" x="9799638" y="8424863"/>
          <p14:tracePt t="54006" x="9747250" y="8399463"/>
          <p14:tracePt t="54008" x="9694863" y="8399463"/>
          <p14:tracePt t="54010" x="9667875" y="8372475"/>
          <p14:tracePt t="54012" x="9613900" y="8345488"/>
          <p14:tracePt t="54014" x="9588500" y="8345488"/>
          <p14:tracePt t="54016" x="9561513" y="8345488"/>
          <p14:tracePt t="54018" x="9534525" y="8345488"/>
          <p14:tracePt t="54020" x="9482138" y="8345488"/>
          <p14:tracePt t="54022" x="9455150" y="8345488"/>
          <p14:tracePt t="54024" x="9455150" y="8320088"/>
          <p14:tracePt t="54025" x="9429750" y="8320088"/>
          <p14:tracePt t="54026" x="9375775" y="8320088"/>
          <p14:tracePt t="54030" x="9323388" y="8293100"/>
          <p14:tracePt t="54032" x="9296400" y="8293100"/>
          <p14:tracePt t="54034" x="9296400" y="8266113"/>
          <p14:tracePt t="54036" x="9271000" y="8266113"/>
          <p14:tracePt t="54038" x="9244013" y="8266113"/>
          <p14:tracePt t="54040" x="9217025" y="8240713"/>
          <p14:tracePt t="54044" x="9191625" y="8213725"/>
          <p14:tracePt t="54049" x="9164638" y="8186738"/>
          <p14:tracePt t="54052" x="9137650" y="8186738"/>
          <p14:tracePt t="54058" x="9110663" y="8161338"/>
          <p14:tracePt t="54060" x="9110663" y="8134350"/>
          <p14:tracePt t="54062" x="9085263" y="8134350"/>
          <p14:tracePt t="54155" x="9085263" y="8107363"/>
          <p14:tracePt t="54178" x="9085263" y="8080375"/>
          <p14:tracePt t="54424" x="9085263" y="8107363"/>
          <p14:tracePt t="54468" x="9085263" y="8080375"/>
          <p14:tracePt t="54561" x="9085263" y="8107363"/>
          <p14:tracePt t="54654" x="9085263" y="8080375"/>
          <p14:tracePt t="54931" x="9085263" y="8107363"/>
          <p14:tracePt t="55122" x="9085263" y="8080375"/>
          <p14:tracePt t="55671" x="9110663" y="8080375"/>
          <p14:tracePt t="55849" x="9085263" y="8080375"/>
          <p14:tracePt t="55951" x="9085263" y="8054975"/>
          <p14:tracePt t="55956" x="9058275" y="8054975"/>
          <p14:tracePt t="55962" x="9058275" y="8027988"/>
          <p14:tracePt t="55967" x="9031288" y="8027988"/>
          <p14:tracePt t="55970" x="9031288" y="8001000"/>
          <p14:tracePt t="55992" x="9031288" y="7975600"/>
          <p14:tracePt t="56006" x="9031288" y="7948613"/>
          <p14:tracePt t="56029" x="9031288" y="7921625"/>
          <p14:tracePt t="56041" x="9005888" y="7921625"/>
          <p14:tracePt t="56068" x="8978900" y="7921625"/>
          <p14:tracePt t="56077" x="8951913" y="7921625"/>
          <p14:tracePt t="56100" x="8926513" y="7921625"/>
          <p14:tracePt t="56104" x="8899525" y="7921625"/>
          <p14:tracePt t="56129" x="8951913" y="7816850"/>
          <p14:tracePt t="56148" x="8926513" y="7816850"/>
          <p14:tracePt t="56178" x="8899525" y="7816850"/>
          <p14:tracePt t="56190" x="8899525" y="7842250"/>
          <p14:tracePt t="56198" x="8872538" y="7842250"/>
          <p14:tracePt t="56209" x="8847138" y="7842250"/>
          <p14:tracePt t="56341" x="8820150" y="7869238"/>
          <p14:tracePt t="56376" x="8793163" y="7896225"/>
          <p14:tracePt t="56385" x="8820150" y="7896225"/>
          <p14:tracePt t="56398" x="8847138" y="7896225"/>
          <p14:tracePt t="56434" x="8872538" y="7921625"/>
          <p14:tracePt t="56445" x="8899525" y="7921625"/>
          <p14:tracePt t="56508" x="8872538" y="7921625"/>
          <p14:tracePt t="56512" x="8847138" y="7921625"/>
          <p14:tracePt t="56520" x="8820150" y="7921625"/>
          <p14:tracePt t="56523" x="8793163" y="7921625"/>
          <p14:tracePt t="56527" x="8767763" y="7921625"/>
          <p14:tracePt t="56530" x="8740775" y="7921625"/>
          <p14:tracePt t="56534" x="8688388" y="7921625"/>
          <p14:tracePt t="56537" x="8661400" y="7921625"/>
          <p14:tracePt t="56540" x="8634413" y="7921625"/>
          <p14:tracePt t="56543" x="8607425" y="7921625"/>
          <p14:tracePt t="56545" x="8582025" y="7921625"/>
          <p14:tracePt t="56548" x="8555038" y="7921625"/>
          <p14:tracePt t="56550" x="8502650" y="7921625"/>
          <p14:tracePt t="56553" x="8448675" y="7921625"/>
          <p14:tracePt t="56554" x="8423275" y="7921625"/>
          <p14:tracePt t="56556" x="8396288" y="7921625"/>
          <p14:tracePt t="56559" x="8369300" y="7921625"/>
          <p14:tracePt t="56561" x="8343900" y="7948613"/>
          <p14:tracePt t="56564" x="8316913" y="7948613"/>
          <p14:tracePt t="56566" x="8264525" y="7948613"/>
          <p14:tracePt t="56568" x="8210550" y="7948613"/>
          <p14:tracePt t="56572" x="8185150" y="7948613"/>
          <p14:tracePt t="56575" x="8131175" y="7948613"/>
          <p14:tracePt t="56577" x="8104188" y="7948613"/>
          <p14:tracePt t="56578" x="8078788" y="7948613"/>
          <p14:tracePt t="56581" x="8051800" y="7948613"/>
          <p14:tracePt t="56584" x="7999413" y="7948613"/>
          <p14:tracePt t="56586" x="7972425" y="7948613"/>
          <p14:tracePt t="56587" x="7972425" y="7975600"/>
          <p14:tracePt t="56588" x="7920038" y="7975600"/>
          <p14:tracePt t="56594" x="7893050" y="7975600"/>
          <p14:tracePt t="56596" x="7840663" y="7975600"/>
          <p14:tracePt t="56600" x="7813675" y="7975600"/>
          <p14:tracePt t="56604" x="7786688" y="7975600"/>
          <p14:tracePt t="56607" x="7734300" y="8001000"/>
          <p14:tracePt t="56613" x="7707313" y="8001000"/>
          <p14:tracePt t="56615" x="7681913" y="8001000"/>
          <p14:tracePt t="56618" x="7654925" y="8001000"/>
          <p14:tracePt t="56620" x="7627938" y="8001000"/>
          <p14:tracePt t="56622" x="7600950" y="8001000"/>
          <p14:tracePt t="56628" x="7575550" y="8027988"/>
          <p14:tracePt t="56631" x="7548563" y="8054975"/>
          <p14:tracePt t="56638" x="7521575" y="8054975"/>
          <p14:tracePt t="56644" x="7496175" y="8054975"/>
          <p14:tracePt t="56648" x="7469188" y="8054975"/>
          <p14:tracePt t="56656" x="7442200" y="8054975"/>
          <p14:tracePt t="56658" x="7442200" y="8080375"/>
          <p14:tracePt t="56666" x="7416800" y="8080375"/>
          <p14:tracePt t="56676" x="7416800" y="8134350"/>
          <p14:tracePt t="56680" x="7362825" y="8134350"/>
          <p14:tracePt t="56687" x="7362825" y="8161338"/>
          <p14:tracePt t="56688" x="7362825" y="8186738"/>
          <p14:tracePt t="56694" x="7337425" y="8186738"/>
          <p14:tracePt t="56703" x="7337425" y="8213725"/>
          <p14:tracePt t="56710" x="7337425" y="8240713"/>
          <p14:tracePt t="56714" x="7337425" y="8266113"/>
          <p14:tracePt t="56720" x="7337425" y="8293100"/>
          <p14:tracePt t="56723" x="7337425" y="8320088"/>
          <p14:tracePt t="56729" x="7337425" y="8345488"/>
          <p14:tracePt t="56731" x="7389813" y="8345488"/>
          <p14:tracePt t="56734" x="7389813" y="8399463"/>
          <p14:tracePt t="56739" x="7416800" y="8424863"/>
          <p14:tracePt t="56741" x="7416800" y="8451850"/>
          <p14:tracePt t="56742" x="7442200" y="8478838"/>
          <p14:tracePt t="56745" x="7469188" y="8478838"/>
          <p14:tracePt t="56746" x="7469188" y="8504238"/>
          <p14:tracePt t="56750" x="7496175" y="8531225"/>
          <p14:tracePt t="56752" x="7521575" y="8531225"/>
          <p14:tracePt t="56755" x="7521575" y="8558213"/>
          <p14:tracePt t="56757" x="7521575" y="8585200"/>
          <p14:tracePt t="56759" x="7548563" y="8610600"/>
          <p14:tracePt t="56760" x="7575550" y="8610600"/>
          <p14:tracePt t="56766" x="7627938" y="8664575"/>
          <p14:tracePt t="56769" x="7654925" y="8664575"/>
          <p14:tracePt t="56770" x="7654925" y="8716963"/>
          <p14:tracePt t="56773" x="7707313" y="8716963"/>
          <p14:tracePt t="56774" x="7734300" y="8716963"/>
          <p14:tracePt t="56776" x="7761288" y="8716963"/>
          <p14:tracePt t="56779" x="7786688" y="8743950"/>
          <p14:tracePt t="56784" x="7893050" y="8769350"/>
          <p14:tracePt t="56786" x="7893050" y="8796338"/>
          <p14:tracePt t="56788" x="7945438" y="8823325"/>
          <p14:tracePt t="56791" x="7999413" y="8823325"/>
          <p14:tracePt t="56793" x="8024813" y="8848725"/>
          <p14:tracePt t="56794" x="8078788" y="8902700"/>
          <p14:tracePt t="56797" x="8131175" y="8902700"/>
          <p14:tracePt t="56799" x="8158163" y="8929688"/>
          <p14:tracePt t="56801" x="8237538" y="8955088"/>
          <p14:tracePt t="56802" x="8289925" y="8982075"/>
          <p14:tracePt t="56804" x="8316913" y="8982075"/>
          <p14:tracePt t="56807" x="8369300" y="9009063"/>
          <p14:tracePt t="56809" x="8423275" y="9009063"/>
          <p14:tracePt t="56810" x="8448675" y="9061450"/>
          <p14:tracePt t="56812" x="8502650" y="9061450"/>
          <p14:tracePt t="56815" x="8582025" y="9088438"/>
          <p14:tracePt t="56817" x="8607425" y="9113838"/>
          <p14:tracePt t="56818" x="8661400" y="9140825"/>
          <p14:tracePt t="56820" x="8740775" y="9167813"/>
          <p14:tracePt t="56822" x="8820150" y="9167813"/>
          <p14:tracePt t="56824" x="8847138" y="9193213"/>
          <p14:tracePt t="56826" x="8926513" y="9193213"/>
          <p14:tracePt t="56828" x="8978900" y="9220200"/>
          <p14:tracePt t="56830" x="9005888" y="9220200"/>
          <p14:tracePt t="56832" x="9085263" y="9247188"/>
          <p14:tracePt t="56834" x="9164638" y="9247188"/>
          <p14:tracePt t="56836" x="9217025" y="9272588"/>
          <p14:tracePt t="56839" x="9296400" y="9299575"/>
          <p14:tracePt t="56841" x="9375775" y="9326563"/>
          <p14:tracePt t="56842" x="9455150" y="9353550"/>
          <p14:tracePt t="56844" x="9509125" y="9353550"/>
          <p14:tracePt t="56846" x="9588500" y="9353550"/>
          <p14:tracePt t="56849" x="9640888" y="9353550"/>
          <p14:tracePt t="56850" x="9720263" y="9353550"/>
          <p14:tracePt t="56852" x="9799638" y="9353550"/>
          <p14:tracePt t="56854" x="9879013" y="9378950"/>
          <p14:tracePt t="56856" x="9932988" y="9378950"/>
          <p14:tracePt t="56858" x="9985375" y="9378950"/>
          <p14:tracePt t="56860" x="10064750" y="9405938"/>
          <p14:tracePt t="56863" x="10171113" y="9405938"/>
          <p14:tracePt t="56866" x="10198100" y="9405938"/>
          <p14:tracePt t="56867" x="10277475" y="9405938"/>
          <p14:tracePt t="56869" x="10329863" y="9405938"/>
          <p14:tracePt t="56870" x="10409238" y="9405938"/>
          <p14:tracePt t="56872" x="10461625" y="9405938"/>
          <p14:tracePt t="56874" x="10515600" y="9405938"/>
          <p14:tracePt t="56876" x="10567988" y="9405938"/>
          <p14:tracePt t="56878" x="10620375" y="9405938"/>
          <p14:tracePt t="56881" x="10674350" y="9405938"/>
          <p14:tracePt t="56882" x="10726738" y="9405938"/>
          <p14:tracePt t="56884" x="10753725" y="9405938"/>
          <p14:tracePt t="56886" x="10806113" y="9405938"/>
          <p14:tracePt t="56888" x="10860088" y="9405938"/>
          <p14:tracePt t="56890" x="10885488" y="9405938"/>
          <p14:tracePt t="56892" x="10939463" y="9405938"/>
          <p14:tracePt t="56895" x="10964863" y="9405938"/>
          <p14:tracePt t="56899" x="10991850" y="9378950"/>
          <p14:tracePt t="56901" x="11098213" y="9353550"/>
          <p14:tracePt t="56904" x="11150600" y="9326563"/>
          <p14:tracePt t="56908" x="11177588" y="9326563"/>
          <p14:tracePt t="56910" x="11204575" y="9326563"/>
          <p14:tracePt t="56912" x="11229975" y="9326563"/>
          <p14:tracePt t="56915" x="11229975" y="9299575"/>
          <p14:tracePt t="56916" x="11256963" y="9299575"/>
          <p14:tracePt t="56918" x="11283950" y="9272588"/>
          <p14:tracePt t="56924" x="11309350" y="9247188"/>
          <p14:tracePt t="56930" x="11336338" y="9220200"/>
          <p14:tracePt t="56933" x="11363325" y="9220200"/>
          <p14:tracePt t="56934" x="11363325" y="9193213"/>
          <p14:tracePt t="56936" x="11363325" y="9167813"/>
          <p14:tracePt t="56950" x="11442700" y="9088438"/>
          <p14:tracePt t="56952" x="11442700" y="9061450"/>
          <p14:tracePt t="56960" x="11442700" y="9034463"/>
          <p14:tracePt t="56963" x="11442700" y="9009063"/>
          <p14:tracePt t="56968" x="11468100" y="8982075"/>
          <p14:tracePt t="56971" x="11468100" y="8955088"/>
          <p14:tracePt t="56974" x="11468100" y="8929688"/>
          <p14:tracePt t="56981" x="11468100" y="8902700"/>
          <p14:tracePt t="56984" x="11468100" y="8848725"/>
          <p14:tracePt t="56990" x="11468100" y="8823325"/>
          <p14:tracePt t="56996" x="11468100" y="8796338"/>
          <p14:tracePt t="57000" x="11468100" y="8769350"/>
          <p14:tracePt t="57004" x="11468100" y="8743950"/>
          <p14:tracePt t="57008" x="11468100" y="8716963"/>
          <p14:tracePt t="57012" x="11468100" y="8689975"/>
          <p14:tracePt t="57016" x="11468100" y="8664575"/>
          <p14:tracePt t="57020" x="11468100" y="8637588"/>
          <p14:tracePt t="57022" x="11468100" y="8610600"/>
          <p14:tracePt t="57028" x="11468100" y="8585200"/>
          <p14:tracePt t="57030" x="11468100" y="8558213"/>
          <p14:tracePt t="57032" x="11468100" y="8531225"/>
          <p14:tracePt t="57036" x="11442700" y="8531225"/>
          <p14:tracePt t="57041" x="11442700" y="8504238"/>
          <p14:tracePt t="57044" x="11442700" y="8478838"/>
          <p14:tracePt t="57054" x="11415713" y="8451850"/>
          <p14:tracePt t="57059" x="11415713" y="8424863"/>
          <p14:tracePt t="57060" x="11388725" y="8399463"/>
          <p14:tracePt t="57066" x="11363325" y="8372475"/>
          <p14:tracePt t="57073" x="11336338" y="8345488"/>
          <p14:tracePt t="57077" x="11309350" y="8345488"/>
          <p14:tracePt t="57085" x="11309350" y="8320088"/>
          <p14:tracePt t="57091" x="11283950" y="8320088"/>
          <p14:tracePt t="57094" x="11283950" y="8293100"/>
          <p14:tracePt t="57105" x="11256963" y="8293100"/>
          <p14:tracePt t="57134" x="11229975" y="8293100"/>
          <p14:tracePt t="57145" x="11204575" y="8293100"/>
          <p14:tracePt t="57148" x="11177588" y="8266113"/>
          <p14:tracePt t="57157" x="11150600" y="8266113"/>
          <p14:tracePt t="57159" x="11123613" y="8266113"/>
          <p14:tracePt t="57166" x="11098213" y="8266113"/>
          <p14:tracePt t="57169" x="11071225" y="8266113"/>
          <p14:tracePt t="57171" x="11071225" y="8240713"/>
          <p14:tracePt t="57172" x="11044238" y="8240713"/>
          <p14:tracePt t="57174" x="11018838" y="8240713"/>
          <p14:tracePt t="57176" x="10991850" y="8240713"/>
          <p14:tracePt t="57181" x="10964863" y="8213725"/>
          <p14:tracePt t="57183" x="10939463" y="8213725"/>
          <p14:tracePt t="57186" x="10912475" y="8213725"/>
          <p14:tracePt t="57188" x="10885488" y="8213725"/>
          <p14:tracePt t="57190" x="10860088" y="8213725"/>
          <p14:tracePt t="57195" x="10806113" y="8213725"/>
          <p14:tracePt t="57198" x="10780713" y="8186738"/>
          <p14:tracePt t="57201" x="10726738" y="8186738"/>
          <p14:tracePt t="57204" x="10701338" y="8186738"/>
          <p14:tracePt t="57207" x="10674350" y="8161338"/>
          <p14:tracePt t="57209" x="10647363" y="8161338"/>
          <p14:tracePt t="57213" x="10620375" y="8134350"/>
          <p14:tracePt t="57216" x="10594975" y="8134350"/>
          <p14:tracePt t="57219" x="10541000" y="8134350"/>
          <p14:tracePt t="57223" x="10515600" y="8134350"/>
          <p14:tracePt t="57225" x="10488613" y="8134350"/>
          <p14:tracePt t="57229" x="10461625" y="8134350"/>
          <p14:tracePt t="57230" x="10436225" y="8107363"/>
          <p14:tracePt t="57234" x="10409238" y="8107363"/>
          <p14:tracePt t="57236" x="10382250" y="8107363"/>
          <p14:tracePt t="57241" x="10356850" y="8080375"/>
          <p14:tracePt t="57244" x="10329863" y="8080375"/>
          <p14:tracePt t="57247" x="10302875" y="8080375"/>
          <p14:tracePt t="57250" x="10277475" y="8080375"/>
          <p14:tracePt t="57254" x="10250488" y="8080375"/>
          <p14:tracePt t="57258" x="10223500" y="8054975"/>
          <p14:tracePt t="57268" x="10171113" y="8054975"/>
          <p14:tracePt t="57271" x="10144125" y="8027988"/>
          <p14:tracePt t="57277" x="10144125" y="8001000"/>
          <p14:tracePt t="57278" x="10117138" y="8001000"/>
          <p14:tracePt t="57281" x="10091738" y="8001000"/>
          <p14:tracePt t="57289" x="10064750" y="8001000"/>
          <p14:tracePt t="57290" x="10037763" y="8001000"/>
          <p14:tracePt t="57297" x="10012363" y="8001000"/>
          <p14:tracePt t="57302" x="9958388" y="8001000"/>
          <p14:tracePt t="57303" x="9958388" y="7975600"/>
          <p14:tracePt t="57304" x="9932988" y="7975600"/>
          <p14:tracePt t="57307" x="9906000" y="7975600"/>
          <p14:tracePt t="57310" x="9879013" y="7975600"/>
          <p14:tracePt t="57312" x="9853613" y="7948613"/>
          <p14:tracePt t="57315" x="9826625" y="7948613"/>
          <p14:tracePt t="57318" x="9799638" y="7948613"/>
          <p14:tracePt t="57320" x="9747250" y="7948613"/>
          <p14:tracePt t="57324" x="9720263" y="7948613"/>
          <p14:tracePt t="57327" x="9694863" y="7948613"/>
          <p14:tracePt t="57329" x="9667875" y="7948613"/>
          <p14:tracePt t="57332" x="9640888" y="7948613"/>
          <p14:tracePt t="57334" x="9588500" y="7921625"/>
          <p14:tracePt t="57336" x="9561513" y="7921625"/>
          <p14:tracePt t="57338" x="9509125" y="7921625"/>
          <p14:tracePt t="57342" x="9482138" y="7869238"/>
          <p14:tracePt t="57344" x="9455150" y="7869238"/>
          <p14:tracePt t="57346" x="9429750" y="7869238"/>
          <p14:tracePt t="57349" x="9402763" y="7869238"/>
          <p14:tracePt t="57350" x="9350375" y="7869238"/>
          <p14:tracePt t="57352" x="9323388" y="7869238"/>
          <p14:tracePt t="57354" x="9296400" y="7869238"/>
          <p14:tracePt t="57356" x="9271000" y="7842250"/>
          <p14:tracePt t="57358" x="9244013" y="7842250"/>
          <p14:tracePt t="57360" x="9191625" y="7842250"/>
          <p14:tracePt t="57362" x="9164638" y="7842250"/>
          <p14:tracePt t="57365" x="9137650" y="7842250"/>
          <p14:tracePt t="57366" x="9110663" y="7842250"/>
          <p14:tracePt t="57368" x="9085263" y="7842250"/>
          <p14:tracePt t="57370" x="9031288" y="7842250"/>
          <p14:tracePt t="57372" x="9005888" y="7842250"/>
          <p14:tracePt t="57374" x="8978900" y="7842250"/>
          <p14:tracePt t="57376" x="8926513" y="7842250"/>
          <p14:tracePt t="57378" x="8899525" y="7842250"/>
          <p14:tracePt t="57380" x="8872538" y="7842250"/>
          <p14:tracePt t="57382" x="8847138" y="7842250"/>
          <p14:tracePt t="57384" x="8793163" y="7842250"/>
          <p14:tracePt t="57386" x="8740775" y="7842250"/>
          <p14:tracePt t="57390" x="8713788" y="7842250"/>
          <p14:tracePt t="57392" x="8661400" y="7842250"/>
          <p14:tracePt t="57394" x="8634413" y="7842250"/>
          <p14:tracePt t="57396" x="8607425" y="7842250"/>
          <p14:tracePt t="57398" x="8582025" y="7842250"/>
          <p14:tracePt t="57400" x="8555038" y="7842250"/>
          <p14:tracePt t="57402" x="8528050" y="7842250"/>
          <p14:tracePt t="57404" x="8502650" y="7842250"/>
          <p14:tracePt t="57406" x="8475663" y="7842250"/>
          <p14:tracePt t="57408" x="8448675" y="7842250"/>
          <p14:tracePt t="57410" x="8423275" y="7842250"/>
          <p14:tracePt t="57415" x="8369300" y="7842250"/>
          <p14:tracePt t="57421" x="8343900" y="7842250"/>
          <p14:tracePt t="57423" x="8264525" y="7842250"/>
          <p14:tracePt t="57426" x="8237538" y="7842250"/>
          <p14:tracePt t="57430" x="8210550" y="7842250"/>
          <p14:tracePt t="57433" x="8185150" y="7842250"/>
          <p14:tracePt t="57434" x="8158163" y="7869238"/>
          <p14:tracePt t="57440" x="8104188" y="7896225"/>
          <p14:tracePt t="57446" x="8078788" y="7921625"/>
          <p14:tracePt t="57455" x="8051800" y="7921625"/>
          <p14:tracePt t="57459" x="8024813" y="7921625"/>
          <p14:tracePt t="57468" x="7999413" y="7921625"/>
          <p14:tracePt t="57470" x="7999413" y="7948613"/>
          <p14:tracePt t="57471" x="7972425" y="7948613"/>
          <p14:tracePt t="57472" x="7972425" y="7975600"/>
          <p14:tracePt t="57479" x="7945438" y="7975600"/>
          <p14:tracePt t="57482" x="7945438" y="8001000"/>
          <p14:tracePt t="57487" x="7945438" y="8027988"/>
          <p14:tracePt t="57489" x="7920038" y="8027988"/>
          <p14:tracePt t="57491" x="7920038" y="8054975"/>
          <p14:tracePt t="57498" x="7893050" y="8080375"/>
          <p14:tracePt t="57500" x="7893050" y="8107363"/>
          <p14:tracePt t="57504" x="7893050" y="8134350"/>
          <p14:tracePt t="57511" x="7893050" y="8161338"/>
          <p14:tracePt t="57515" x="7893050" y="8186738"/>
          <p14:tracePt t="57521" x="7893050" y="8240713"/>
          <p14:tracePt t="57522" x="7893050" y="8266113"/>
          <p14:tracePt t="57527" x="7893050" y="8293100"/>
          <p14:tracePt t="57530" x="7893050" y="8320088"/>
          <p14:tracePt t="57532" x="7893050" y="8345488"/>
          <p14:tracePt t="57535" x="7866063" y="8399463"/>
          <p14:tracePt t="57539" x="7866063" y="8424863"/>
          <p14:tracePt t="57540" x="7866063" y="8451850"/>
          <p14:tracePt t="57543" x="7866063" y="8478838"/>
          <p14:tracePt t="57550" x="7920038" y="8558213"/>
          <p14:tracePt t="57552" x="7945438" y="8610600"/>
          <p14:tracePt t="57554" x="7945438" y="8637588"/>
          <p14:tracePt t="57556" x="7945438" y="8689975"/>
          <p14:tracePt t="57559" x="7972425" y="8716963"/>
          <p14:tracePt t="57561" x="7972425" y="8743950"/>
          <p14:tracePt t="57563" x="7999413" y="8769350"/>
          <p14:tracePt t="57564" x="7999413" y="8796338"/>
          <p14:tracePt t="57567" x="8051800" y="8823325"/>
          <p14:tracePt t="57568" x="8051800" y="8875713"/>
          <p14:tracePt t="57570" x="8051800" y="8929688"/>
          <p14:tracePt t="57572" x="8104188" y="8955088"/>
          <p14:tracePt t="57575" x="8131175" y="8982075"/>
          <p14:tracePt t="57577" x="8158163" y="9009063"/>
          <p14:tracePt t="57579" x="8158163" y="9061450"/>
          <p14:tracePt t="57582" x="8210550" y="9140825"/>
          <p14:tracePt t="57584" x="8264525" y="9193213"/>
          <p14:tracePt t="57588" x="8289925" y="9220200"/>
          <p14:tracePt t="57591" x="8343900" y="9272588"/>
          <p14:tracePt t="57595" x="8369300" y="9299575"/>
          <p14:tracePt t="57597" x="8396288" y="9353550"/>
          <p14:tracePt t="57600" x="8423275" y="9405938"/>
          <p14:tracePt t="57602" x="8502650" y="9432925"/>
          <p14:tracePt t="57604" x="8502650" y="9458325"/>
          <p14:tracePt t="57607" x="8528050" y="9512300"/>
          <p14:tracePt t="57609" x="8582025" y="9512300"/>
          <p14:tracePt t="57611" x="8607425" y="9537700"/>
          <p14:tracePt t="57613" x="8634413" y="9564688"/>
          <p14:tracePt t="57615" x="8661400" y="9591675"/>
          <p14:tracePt t="57616" x="8688388" y="9591675"/>
          <p14:tracePt t="57618" x="8713788" y="9617075"/>
          <p14:tracePt t="57620" x="8767763" y="9617075"/>
          <p14:tracePt t="57625" x="8820150" y="9644063"/>
          <p14:tracePt t="57626" x="8847138" y="9644063"/>
          <p14:tracePt t="57629" x="8872538" y="9671050"/>
          <p14:tracePt t="57631" x="8926513" y="9698038"/>
          <p14:tracePt t="57633" x="8951913" y="9698038"/>
          <p14:tracePt t="57635" x="8978900" y="9698038"/>
          <p14:tracePt t="57636" x="9031288" y="9698038"/>
          <p14:tracePt t="57640" x="9085263" y="9698038"/>
          <p14:tracePt t="57645" x="9137650" y="9698038"/>
          <p14:tracePt t="57647" x="9191625" y="9698038"/>
          <p14:tracePt t="57650" x="9271000" y="9698038"/>
          <p14:tracePt t="57653" x="9296400" y="9698038"/>
          <p14:tracePt t="57654" x="9375775" y="9698038"/>
          <p14:tracePt t="57658" x="9429750" y="9698038"/>
          <p14:tracePt t="57660" x="9482138" y="9698038"/>
          <p14:tracePt t="57664" x="9534525" y="9698038"/>
          <p14:tracePt t="57666" x="9640888" y="9698038"/>
          <p14:tracePt t="57669" x="9694863" y="9698038"/>
          <p14:tracePt t="57670" x="9747250" y="9698038"/>
          <p14:tracePt t="57672" x="9826625" y="9698038"/>
          <p14:tracePt t="57675" x="9879013" y="9698038"/>
          <p14:tracePt t="57678" x="9932988" y="9671050"/>
          <p14:tracePt t="57681" x="9985375" y="9644063"/>
          <p14:tracePt t="57682" x="10064750" y="9617075"/>
          <p14:tracePt t="57684" x="10091738" y="9617075"/>
          <p14:tracePt t="57686" x="10144125" y="9591675"/>
          <p14:tracePt t="57688" x="10223500" y="9564688"/>
          <p14:tracePt t="57690" x="10277475" y="9537700"/>
          <p14:tracePt t="57692" x="10329863" y="9537700"/>
          <p14:tracePt t="57694" x="10356850" y="9537700"/>
          <p14:tracePt t="57696" x="10382250" y="9512300"/>
          <p14:tracePt t="57699" x="10436225" y="9485313"/>
          <p14:tracePt t="57700" x="10488613" y="9458325"/>
          <p14:tracePt t="57702" x="10515600" y="9432925"/>
          <p14:tracePt t="57704" x="10567988" y="9432925"/>
          <p14:tracePt t="57707" x="10594975" y="9405938"/>
          <p14:tracePt t="57709" x="10647363" y="9378950"/>
          <p14:tracePt t="57711" x="10674350" y="9353550"/>
          <p14:tracePt t="57713" x="10726738" y="9326563"/>
          <p14:tracePt t="57715" x="10780713" y="9326563"/>
          <p14:tracePt t="57717" x="10780713" y="9299575"/>
          <p14:tracePt t="57719" x="10833100" y="9272588"/>
          <p14:tracePt t="57720" x="10885488" y="9247188"/>
          <p14:tracePt t="57722" x="10939463" y="9193213"/>
          <p14:tracePt t="57726" x="10991850" y="9167813"/>
          <p14:tracePt t="57728" x="11018838" y="9167813"/>
          <p14:tracePt t="57730" x="11018838" y="9113838"/>
          <p14:tracePt t="57732" x="11071225" y="9113838"/>
          <p14:tracePt t="57735" x="11098213" y="9088438"/>
          <p14:tracePt t="57736" x="11098213" y="9061450"/>
          <p14:tracePt t="57738" x="11150600" y="9061450"/>
          <p14:tracePt t="57740" x="11177588" y="9009063"/>
          <p14:tracePt t="57742" x="11177588" y="8982075"/>
          <p14:tracePt t="57744" x="11204575" y="8955088"/>
          <p14:tracePt t="57746" x="11229975" y="8955088"/>
          <p14:tracePt t="57748" x="11256963" y="8955088"/>
          <p14:tracePt t="57750" x="11256963" y="8929688"/>
          <p14:tracePt t="57752" x="11283950" y="8902700"/>
          <p14:tracePt t="57754" x="11309350" y="8902700"/>
          <p14:tracePt t="57756" x="11309350" y="8875713"/>
          <p14:tracePt t="57758" x="11336338" y="8875713"/>
          <p14:tracePt t="57760" x="11336338" y="8848725"/>
          <p14:tracePt t="57762" x="11363325" y="8823325"/>
          <p14:tracePt t="57764" x="11388725" y="8796338"/>
          <p14:tracePt t="57770" x="11388725" y="8769350"/>
          <p14:tracePt t="57774" x="11415713" y="8743950"/>
          <p14:tracePt t="57780" x="11415713" y="8716963"/>
          <p14:tracePt t="57782" x="11415713" y="8689975"/>
          <p14:tracePt t="57806" x="11415713" y="8664575"/>
          <p14:tracePt t="57813" x="11415713" y="8637588"/>
          <p14:tracePt t="57816" x="11415713" y="8610600"/>
          <p14:tracePt t="57821" x="11388725" y="8610600"/>
          <p14:tracePt t="57826" x="11363325" y="8585200"/>
          <p14:tracePt t="57830" x="11336338" y="8585200"/>
          <p14:tracePt t="57834" x="11336338" y="8558213"/>
          <p14:tracePt t="57838" x="11309350" y="8531225"/>
          <p14:tracePt t="57840" x="11283950" y="8531225"/>
          <p14:tracePt t="57851" x="11204575" y="8504238"/>
          <p14:tracePt t="57855" x="11177588" y="8478838"/>
          <p14:tracePt t="57857" x="11150600" y="8478838"/>
          <p14:tracePt t="57859" x="11150600" y="8451850"/>
          <p14:tracePt t="57862" x="11123613" y="8451850"/>
          <p14:tracePt t="57864" x="11071225" y="8424863"/>
          <p14:tracePt t="57867" x="11044238" y="8399463"/>
          <p14:tracePt t="57869" x="10991850" y="8399463"/>
          <p14:tracePt t="57870" x="10964863" y="8399463"/>
          <p14:tracePt t="57872" x="10939463" y="8399463"/>
          <p14:tracePt t="57875" x="10912475" y="8399463"/>
          <p14:tracePt t="57878" x="10860088" y="8372475"/>
          <p14:tracePt t="57879" x="10833100" y="8372475"/>
          <p14:tracePt t="57883" x="10806113" y="8345488"/>
          <p14:tracePt t="57886" x="10647363" y="8293100"/>
          <p14:tracePt t="57888" x="10620375" y="8293100"/>
          <p14:tracePt t="57890" x="10567988" y="8266113"/>
          <p14:tracePt t="57892" x="10515600" y="8266113"/>
          <p14:tracePt t="57895" x="10436225" y="8266113"/>
          <p14:tracePt t="57900" x="10302875" y="8213725"/>
          <p14:tracePt t="57901" x="10250488" y="8213725"/>
          <p14:tracePt t="57904" x="10091738" y="8186738"/>
          <p14:tracePt t="57907" x="10064750" y="8161338"/>
          <p14:tracePt t="57909" x="9985375" y="8134350"/>
          <p14:tracePt t="57911" x="9932988" y="8107363"/>
          <p14:tracePt t="57912" x="9879013" y="8107363"/>
          <p14:tracePt t="57915" x="9826625" y="8107363"/>
          <p14:tracePt t="57919" x="9694863" y="8107363"/>
          <p14:tracePt t="57920" x="9640888" y="8107363"/>
          <p14:tracePt t="57926" x="9534525" y="8107363"/>
          <p14:tracePt t="57928" x="9402763" y="8107363"/>
          <p14:tracePt t="57931" x="9350375" y="8080375"/>
          <p14:tracePt t="57934" x="9244013" y="8080375"/>
          <p14:tracePt t="57936" x="9191625" y="8080375"/>
          <p14:tracePt t="57938" x="9137650" y="8080375"/>
          <p14:tracePt t="57940" x="9110663" y="8080375"/>
          <p14:tracePt t="57942" x="9031288" y="8080375"/>
          <p14:tracePt t="57952" x="8793163" y="8080375"/>
          <p14:tracePt t="57952" x="8767763" y="8107363"/>
          <p14:tracePt t="57956" x="8713788" y="8107363"/>
          <p14:tracePt t="57959" x="8661400" y="8161338"/>
          <p14:tracePt t="57961" x="8634413" y="8161338"/>
          <p14:tracePt t="57963" x="8582025" y="8186738"/>
          <p14:tracePt t="57966" x="8528050" y="8186738"/>
          <p14:tracePt t="57969" x="8448675" y="8213725"/>
          <p14:tracePt t="57971" x="8423275" y="8266113"/>
          <p14:tracePt t="57972" x="8396288" y="8266113"/>
          <p14:tracePt t="57975" x="8369300" y="8266113"/>
          <p14:tracePt t="57977" x="8343900" y="8293100"/>
          <p14:tracePt t="57979" x="8316913" y="8293100"/>
          <p14:tracePt t="57981" x="8289925" y="8320088"/>
          <p14:tracePt t="57985" x="8237538" y="8345488"/>
          <p14:tracePt t="57986" x="8210550" y="8372475"/>
          <p14:tracePt t="57988" x="8185150" y="8372475"/>
          <p14:tracePt t="57993" x="8185150" y="8399463"/>
          <p14:tracePt t="57994" x="8158163" y="8424863"/>
          <p14:tracePt t="57997" x="8131175" y="8424863"/>
          <p14:tracePt t="58000" x="8131175" y="8451850"/>
          <p14:tracePt t="58006" x="8104188" y="8478838"/>
          <p14:tracePt t="58008" x="8078788" y="8531225"/>
          <p14:tracePt t="58020" x="8051800" y="8585200"/>
          <p14:tracePt t="58031" x="8051800" y="8610600"/>
          <p14:tracePt t="58035" x="8051800" y="8637588"/>
          <p14:tracePt t="58038" x="8051800" y="8664575"/>
          <p14:tracePt t="58059" x="8051800" y="8689975"/>
          <p14:tracePt t="58079" x="8051800" y="8716963"/>
          <p14:tracePt t="58087" x="8104188" y="8716963"/>
          <p14:tracePt t="58102" x="8131175" y="8716963"/>
          <p14:tracePt t="58110" x="8158163" y="8716963"/>
          <p14:tracePt t="58120" x="8158163" y="8743950"/>
          <p14:tracePt t="58122" x="8185150" y="8743950"/>
          <p14:tracePt t="58124" x="8210550" y="8743950"/>
          <p14:tracePt t="58128" x="8237538" y="8743950"/>
          <p14:tracePt t="58133" x="8237538" y="8769350"/>
          <p14:tracePt t="58136" x="8289925" y="8769350"/>
          <p14:tracePt t="58142" x="8316913" y="8769350"/>
          <p14:tracePt t="58146" x="8343900" y="8769350"/>
          <p14:tracePt t="58148" x="8369300" y="8769350"/>
          <p14:tracePt t="58151" x="8369300" y="8796338"/>
          <p14:tracePt t="58154" x="8396288" y="8796338"/>
          <p14:tracePt t="58156" x="8423275" y="8796338"/>
          <p14:tracePt t="58160" x="8448675" y="8796338"/>
          <p14:tracePt t="58164" x="8502650" y="8796338"/>
          <p14:tracePt t="58170" x="8528050" y="8796338"/>
          <p14:tracePt t="58174" x="8555038" y="8796338"/>
          <p14:tracePt t="58176" x="8582025" y="8796338"/>
          <p14:tracePt t="58180" x="8607425" y="8796338"/>
          <p14:tracePt t="58182" x="8634413" y="8796338"/>
          <p14:tracePt t="58191" x="8661400" y="8796338"/>
          <p14:tracePt t="58194" x="8688388" y="8796338"/>
          <p14:tracePt t="58197" x="8713788" y="8796338"/>
          <p14:tracePt t="58207" x="8740775" y="8796338"/>
          <p14:tracePt t="58208" x="8767763" y="8796338"/>
          <p14:tracePt t="58220" x="8793163" y="8796338"/>
          <p14:tracePt t="58223" x="8820150" y="8796338"/>
          <p14:tracePt t="58252" x="8847138" y="8796338"/>
          <p14:tracePt t="58264" x="8872538" y="8796338"/>
          <p14:tracePt t="58277" x="8899525" y="8823325"/>
          <p14:tracePt t="58285" x="8926513" y="8823325"/>
          <p14:tracePt t="58289" x="8951913" y="8823325"/>
          <p14:tracePt t="58297" x="8978900" y="8823325"/>
          <p14:tracePt t="58305" x="9005888" y="8823325"/>
          <p14:tracePt t="58308" x="9031288" y="8823325"/>
          <p14:tracePt t="58340" x="9031288" y="8796338"/>
          <p14:tracePt t="58348" x="9058275" y="8796338"/>
          <p14:tracePt t="58376" x="9058275" y="8769350"/>
          <p14:tracePt t="58746" x="9085263" y="8743950"/>
          <p14:tracePt t="58823" x="9085263" y="8769350"/>
          <p14:tracePt t="58867" x="9085263" y="8743950"/>
          <p14:tracePt t="58930" x="9085263" y="8716963"/>
          <p14:tracePt t="58972" x="9085263" y="8689975"/>
          <p14:tracePt t="59045" x="9085263" y="8716963"/>
          <p14:tracePt t="59094" x="9085263" y="8743950"/>
          <p14:tracePt t="59115" x="9085263" y="8769350"/>
          <p14:tracePt t="59307" x="9085263" y="8743950"/>
          <p14:tracePt t="59600" x="9058275" y="8743950"/>
          <p14:tracePt t="59648" x="9085263" y="8743950"/>
          <p14:tracePt t="59728" x="9085263" y="8716963"/>
          <p14:tracePt t="59870" x="9085263" y="8743950"/>
          <p14:tracePt t="59949" x="9058275" y="8743950"/>
          <p14:tracePt t="59962" x="9058275" y="8769350"/>
          <p14:tracePt t="60010" x="9058275" y="8743950"/>
          <p14:tracePt t="60649" x="9031288" y="8743950"/>
          <p14:tracePt t="60655" x="9005888" y="8743950"/>
          <p14:tracePt t="60660" x="9005888" y="8689975"/>
          <p14:tracePt t="60663" x="8978900" y="8689975"/>
          <p14:tracePt t="60679" x="8951913" y="8689975"/>
          <p14:tracePt t="60687" x="8926513" y="8689975"/>
          <p14:tracePt t="60695" x="8899525" y="8689975"/>
          <p14:tracePt t="60706" x="8872538" y="8689975"/>
          <p14:tracePt t="60708" x="8872538" y="8664575"/>
          <p14:tracePt t="60711" x="8847138" y="8664575"/>
          <p14:tracePt t="60723" x="8820150" y="8664575"/>
          <p14:tracePt t="60728" x="8820150" y="8637588"/>
          <p14:tracePt t="60734" x="8793163" y="8637588"/>
          <p14:tracePt t="60744" x="8767763" y="8637588"/>
          <p14:tracePt t="60753" x="8740775" y="8637588"/>
          <p14:tracePt t="60754" x="8713788" y="8637588"/>
          <p14:tracePt t="60763" x="8713788" y="8610600"/>
          <p14:tracePt t="60779" x="8688388" y="8610600"/>
          <p14:tracePt t="60785" x="8661400" y="8610600"/>
          <p14:tracePt t="60802" x="8634413" y="8610600"/>
          <p14:tracePt t="60809" x="8582025" y="8610600"/>
          <p14:tracePt t="60815" x="8555038" y="8610600"/>
          <p14:tracePt t="60818" x="8528050" y="8610600"/>
          <p14:tracePt t="60824" x="8502650" y="8610600"/>
          <p14:tracePt t="60831" x="8475663" y="8610600"/>
          <p14:tracePt t="60833" x="8448675" y="8610600"/>
          <p14:tracePt t="60837" x="8423275" y="8610600"/>
          <p14:tracePt t="60839" x="8396288" y="8610600"/>
          <p14:tracePt t="60845" x="8369300" y="8610600"/>
          <p14:tracePt t="60846" x="8343900" y="8610600"/>
          <p14:tracePt t="60852" x="8316913" y="8610600"/>
          <p14:tracePt t="60857" x="8289925" y="8610600"/>
          <p14:tracePt t="60858" x="8264525" y="8610600"/>
          <p14:tracePt t="60866" x="8237538" y="8637588"/>
          <p14:tracePt t="60869" x="8210550" y="8637588"/>
          <p14:tracePt t="60882" x="8185150" y="8637588"/>
          <p14:tracePt t="60884" x="8158163" y="8637588"/>
          <p14:tracePt t="60894" x="8131175" y="8637588"/>
          <p14:tracePt t="60930" x="8104188" y="8637588"/>
          <p14:tracePt t="60950" x="8078788" y="8637588"/>
          <p14:tracePt t="60964" x="8051800" y="8637588"/>
          <p14:tracePt t="60967" x="7999413" y="8637588"/>
          <p14:tracePt t="60979" x="7972425" y="8637588"/>
          <p14:tracePt t="60985" x="7945438" y="8637588"/>
          <p14:tracePt t="60994" x="7945438" y="8664575"/>
          <p14:tracePt t="60997" x="7920038" y="8664575"/>
          <p14:tracePt t="61003" x="7893050" y="8664575"/>
          <p14:tracePt t="61010" x="7866063" y="8664575"/>
          <p14:tracePt t="61015" x="7866063" y="8689975"/>
          <p14:tracePt t="61022" x="7840663" y="8689975"/>
          <p14:tracePt t="61035" x="7813675" y="8689975"/>
          <p14:tracePt t="61050" x="7786688" y="8689975"/>
          <p14:tracePt t="61054" x="7761288" y="8689975"/>
          <p14:tracePt t="61056" x="7761288" y="8716963"/>
          <p14:tracePt t="61064" x="7734300" y="8716963"/>
          <p14:tracePt t="61070" x="7734300" y="8743950"/>
          <p14:tracePt t="61088" x="7707313" y="8743950"/>
          <p14:tracePt t="61096" x="7681913" y="8743950"/>
          <p14:tracePt t="61106" x="7654925" y="8743950"/>
          <p14:tracePt t="61118" x="7654925" y="8769350"/>
          <p14:tracePt t="61150" x="7654925" y="8796338"/>
          <p14:tracePt t="61158" x="7627938" y="8796338"/>
          <p14:tracePt t="61168" x="7600950" y="8796338"/>
          <p14:tracePt t="61252" x="7575550" y="8848725"/>
          <p14:tracePt t="61276" x="7575550" y="8875713"/>
          <p14:tracePt t="61278" x="7548563" y="8875713"/>
          <p14:tracePt t="61289" x="7548563" y="8902700"/>
          <p14:tracePt t="61306" x="7548563" y="8929688"/>
          <p14:tracePt t="61322" x="7548563" y="8955088"/>
          <p14:tracePt t="61333" x="7548563" y="8982075"/>
          <p14:tracePt t="61346" x="7548563" y="9009063"/>
          <p14:tracePt t="61364" x="7600950" y="9009063"/>
          <p14:tracePt t="61378" x="7600950" y="9034463"/>
          <p14:tracePt t="61386" x="7627938" y="9034463"/>
          <p14:tracePt t="61388" x="7627938" y="9061450"/>
          <p14:tracePt t="61392" x="7627938" y="9088438"/>
          <p14:tracePt t="61401" x="7654925" y="9088438"/>
          <p14:tracePt t="61402" x="7654925" y="9113838"/>
          <p14:tracePt t="61417" x="7681913" y="9140825"/>
          <p14:tracePt t="61419" x="7681913" y="9167813"/>
          <p14:tracePt t="61424" x="7681913" y="9193213"/>
          <p14:tracePt t="61427" x="7707313" y="9193213"/>
          <p14:tracePt t="61437" x="7734300" y="9193213"/>
          <p14:tracePt t="61438" x="7734300" y="9220200"/>
          <p14:tracePt t="61442" x="7761288" y="9247188"/>
          <p14:tracePt t="61446" x="7786688" y="9247188"/>
          <p14:tracePt t="61450" x="7786688" y="9272588"/>
          <p14:tracePt t="61456" x="7813675" y="9299575"/>
          <p14:tracePt t="61462" x="7813675" y="9326563"/>
          <p14:tracePt t="61464" x="7840663" y="9326563"/>
          <p14:tracePt t="61468" x="7866063" y="9326563"/>
          <p14:tracePt t="61472" x="7866063" y="9353550"/>
          <p14:tracePt t="61476" x="7893050" y="9353550"/>
          <p14:tracePt t="61480" x="7920038" y="9353550"/>
          <p14:tracePt t="61482" x="7920038" y="9378950"/>
          <p14:tracePt t="61489" x="7945438" y="9378950"/>
          <p14:tracePt t="61490" x="7945438" y="9405938"/>
          <p14:tracePt t="61496" x="7972425" y="9405938"/>
          <p14:tracePt t="61502" x="7999413" y="9405938"/>
          <p14:tracePt t="61508" x="7999413" y="9432925"/>
          <p14:tracePt t="61518" x="8024813" y="9458325"/>
          <p14:tracePt t="61524" x="8051800" y="9458325"/>
          <p14:tracePt t="61534" x="8078788" y="9458325"/>
          <p14:tracePt t="61541" x="8104188" y="9458325"/>
          <p14:tracePt t="61544" x="8131175" y="9485313"/>
          <p14:tracePt t="61552" x="8158163" y="9485313"/>
          <p14:tracePt t="61554" x="8185150" y="9485313"/>
          <p14:tracePt t="61568" x="8210550" y="9485313"/>
          <p14:tracePt t="61573" x="8210550" y="9512300"/>
          <p14:tracePt t="61575" x="8237538" y="9512300"/>
          <p14:tracePt t="61589" x="8264525" y="9512300"/>
          <p14:tracePt t="61591" x="8289925" y="9512300"/>
          <p14:tracePt t="61603" x="8316913" y="9512300"/>
          <p14:tracePt t="61614" x="8343900" y="9512300"/>
          <p14:tracePt t="61617" x="8369300" y="9512300"/>
          <p14:tracePt t="61622" x="8423275" y="9512300"/>
          <p14:tracePt t="61628" x="8475663" y="9512300"/>
          <p14:tracePt t="61634" x="8502650" y="9512300"/>
          <p14:tracePt t="61636" x="8528050" y="9512300"/>
          <p14:tracePt t="61640" x="8555038" y="9512300"/>
          <p14:tracePt t="61643" x="8582025" y="9512300"/>
          <p14:tracePt t="61645" x="8607425" y="9512300"/>
          <p14:tracePt t="61649" x="8661400" y="9512300"/>
          <p14:tracePt t="61651" x="8688388" y="9512300"/>
          <p14:tracePt t="61655" x="8713788" y="9537700"/>
          <p14:tracePt t="61657" x="8767763" y="9537700"/>
          <p14:tracePt t="61662" x="8793163" y="9537700"/>
          <p14:tracePt t="61664" x="8820150" y="9537700"/>
          <p14:tracePt t="61668" x="8847138" y="9537700"/>
          <p14:tracePt t="61671" x="8872538" y="9537700"/>
          <p14:tracePt t="61673" x="8872538" y="9564688"/>
          <p14:tracePt t="61676" x="8899525" y="9564688"/>
          <p14:tracePt t="61686" x="8926513" y="9564688"/>
          <p14:tracePt t="61690" x="8951913" y="9591675"/>
          <p14:tracePt t="61711" x="8978900" y="9591675"/>
          <p14:tracePt t="61719" x="9005888" y="9591675"/>
          <p14:tracePt t="61721" x="9031288" y="9591675"/>
          <p14:tracePt t="61732" x="9058275" y="9591675"/>
          <p14:tracePt t="61737" x="9085263" y="9591675"/>
          <p14:tracePt t="61742" x="9110663" y="9591675"/>
          <p14:tracePt t="61744" x="9137650" y="9591675"/>
          <p14:tracePt t="61749" x="9164638" y="9591675"/>
          <p14:tracePt t="61755" x="9191625" y="9591675"/>
          <p14:tracePt t="61759" x="9217025" y="9591675"/>
          <p14:tracePt t="61769" x="9244013" y="9564688"/>
          <p14:tracePt t="61771" x="9271000" y="9564688"/>
          <p14:tracePt t="61775" x="9296400" y="9564688"/>
          <p14:tracePt t="61787" x="9323388" y="9537700"/>
          <p14:tracePt t="61792" x="9350375" y="9537700"/>
          <p14:tracePt t="61803" x="9375775" y="9537700"/>
          <p14:tracePt t="61805" x="9402763" y="9512300"/>
          <p14:tracePt t="61810" x="9429750" y="9512300"/>
          <p14:tracePt t="61812" x="9429750" y="9485313"/>
          <p14:tracePt t="61818" x="9455150" y="9485313"/>
          <p14:tracePt t="61819" x="9482138" y="9458325"/>
          <p14:tracePt t="61824" x="9509125" y="9458325"/>
          <p14:tracePt t="61828" x="9534525" y="9458325"/>
          <p14:tracePt t="61834" x="9561513" y="9458325"/>
          <p14:tracePt t="61846" x="9588500" y="9432925"/>
          <p14:tracePt t="61848" x="9613900" y="9432925"/>
          <p14:tracePt t="61862" x="9613900" y="9405938"/>
          <p14:tracePt t="61864" x="9640888" y="9405938"/>
          <p14:tracePt t="61867" x="9667875" y="9405938"/>
          <p14:tracePt t="61872" x="9694863" y="9405938"/>
          <p14:tracePt t="61876" x="9694863" y="9378950"/>
          <p14:tracePt t="61878" x="9720263" y="9353550"/>
          <p14:tracePt t="61890" x="9747250" y="9353550"/>
          <p14:tracePt t="61904" x="9774238" y="9353550"/>
          <p14:tracePt t="61906" x="9799638" y="9353550"/>
          <p14:tracePt t="61909" x="9826625" y="9353550"/>
          <p14:tracePt t="61919" x="9826625" y="9326563"/>
          <p14:tracePt t="61924" x="9826625" y="9299575"/>
          <p14:tracePt t="61926" x="9853613" y="9299575"/>
          <p14:tracePt t="61931" x="9879013" y="9299575"/>
          <p14:tracePt t="61934" x="9879013" y="9272588"/>
          <p14:tracePt t="61940" x="9879013" y="9247188"/>
          <p14:tracePt t="61943" x="9879013" y="9220200"/>
          <p14:tracePt t="61945" x="9906000" y="9220200"/>
          <p14:tracePt t="61951" x="9932988" y="9220200"/>
          <p14:tracePt t="61956" x="9932988" y="9193213"/>
          <p14:tracePt t="61958" x="9958388" y="9193213"/>
          <p14:tracePt t="61960" x="9958388" y="9167813"/>
          <p14:tracePt t="61965" x="9958388" y="9140825"/>
          <p14:tracePt t="61969" x="9985375" y="9140825"/>
          <p14:tracePt t="61975" x="9985375" y="9113838"/>
          <p14:tracePt t="61977" x="9985375" y="9088438"/>
          <p14:tracePt t="61980" x="9985375" y="9061450"/>
          <p14:tracePt t="61983" x="10012363" y="9061450"/>
          <p14:tracePt t="61985" x="10012363" y="9034463"/>
          <p14:tracePt t="61986" x="10012363" y="9009063"/>
          <p14:tracePt t="61995" x="10012363" y="8982075"/>
          <p14:tracePt t="61997" x="10037763" y="8955088"/>
          <p14:tracePt t="62004" x="10037763" y="8929688"/>
          <p14:tracePt t="62009" x="10064750" y="8902700"/>
          <p14:tracePt t="62011" x="10064750" y="8875713"/>
          <p14:tracePt t="62018" x="10091738" y="8848725"/>
          <p14:tracePt t="62021" x="10091738" y="8823325"/>
          <p14:tracePt t="62025" x="10091738" y="8796338"/>
          <p14:tracePt t="62028" x="10091738" y="8769350"/>
          <p14:tracePt t="62036" x="10091738" y="8743950"/>
          <p14:tracePt t="62046" x="10117138" y="8743950"/>
          <p14:tracePt t="62082" x="10117138" y="8716963"/>
          <p14:tracePt t="62179" x="10117138" y="8689975"/>
          <p14:tracePt t="62210" x="10091738" y="8689975"/>
          <p14:tracePt t="62214" x="10064750" y="8689975"/>
          <p14:tracePt t="62217" x="10037763" y="8689975"/>
          <p14:tracePt t="62240" x="10012363" y="8689975"/>
          <p14:tracePt t="62246" x="10037763" y="8689975"/>
          <p14:tracePt t="62248" x="10064750" y="8689975"/>
          <p14:tracePt t="62252" x="10091738" y="8689975"/>
          <p14:tracePt t="62256" x="10117138" y="8689975"/>
          <p14:tracePt t="62258" x="10144125" y="8689975"/>
          <p14:tracePt t="62260" x="10144125" y="8716963"/>
          <p14:tracePt t="62262" x="10171113" y="8743950"/>
          <p14:tracePt t="62489" x="10171113" y="8769350"/>
          <p14:tracePt t="62504" x="10171113" y="8796338"/>
          <p14:tracePt t="62624" x="10171113" y="8769350"/>
          <p14:tracePt t="62645" x="10171113" y="8743950"/>
          <p14:tracePt t="62909" x="10198100" y="8716963"/>
          <p14:tracePt t="63194" x="10198100" y="8689975"/>
          <p14:tracePt t="63244" x="10223500" y="8689975"/>
          <p14:tracePt t="63564" x="10198100" y="8689975"/>
          <p14:tracePt t="63592" x="10198100" y="8716963"/>
          <p14:tracePt t="63963" x="10171113" y="8716963"/>
          <p14:tracePt t="64325" x="10198100" y="8716963"/>
          <p14:tracePt t="64332" x="10198100" y="8689975"/>
          <p14:tracePt t="65150" x="10198100" y="8716963"/>
          <p14:tracePt t="65192" x="10171113" y="8716963"/>
          <p14:tracePt t="65861" x="10171113" y="8743950"/>
          <p14:tracePt t="65882" x="10198100" y="8716963"/>
          <p14:tracePt t="66002" x="10171113" y="8716963"/>
          <p14:tracePt t="66006" x="10091738" y="8716963"/>
          <p14:tracePt t="66008" x="10091738" y="8689975"/>
          <p14:tracePt t="66011" x="10012363" y="8689975"/>
          <p14:tracePt t="66013" x="9985375" y="8664575"/>
          <p14:tracePt t="66015" x="9932988" y="8664575"/>
          <p14:tracePt t="66018" x="9906000" y="8637588"/>
          <p14:tracePt t="66020" x="9774238" y="8558213"/>
          <p14:tracePt t="66022" x="9747250" y="8531225"/>
          <p14:tracePt t="66024" x="9694863" y="8478838"/>
          <p14:tracePt t="66027" x="9640888" y="8478838"/>
          <p14:tracePt t="66029" x="9561513" y="8424863"/>
          <p14:tracePt t="66030" x="9534525" y="8372475"/>
          <p14:tracePt t="66033" x="9429750" y="8293100"/>
          <p14:tracePt t="66035" x="9350375" y="8240713"/>
          <p14:tracePt t="66037" x="9323388" y="8186738"/>
          <p14:tracePt t="66038" x="9244013" y="8107363"/>
          <p14:tracePt t="66040" x="9191625" y="8054975"/>
          <p14:tracePt t="66042" x="9085263" y="7975600"/>
          <p14:tracePt t="66044" x="9031288" y="7896225"/>
          <p14:tracePt t="66046" x="8951913" y="7816850"/>
          <p14:tracePt t="66048" x="8872538" y="7735888"/>
          <p14:tracePt t="66050" x="8793163" y="7631113"/>
          <p14:tracePt t="66052" x="8713788" y="7551738"/>
          <p14:tracePt t="66054" x="8661400" y="7445375"/>
          <p14:tracePt t="66056" x="8528050" y="7339013"/>
          <p14:tracePt t="66059" x="8502650" y="7286625"/>
          <p14:tracePt t="66061" x="8369300" y="7153275"/>
          <p14:tracePt t="66063" x="8289925" y="7073900"/>
          <p14:tracePt t="66064" x="8264525" y="7021513"/>
          <p14:tracePt t="66067" x="8185150" y="6915150"/>
          <p14:tracePt t="66068" x="8131175" y="6835775"/>
          <p14:tracePt t="66070" x="8024813" y="6783388"/>
          <p14:tracePt t="66072" x="7972425" y="6677025"/>
          <p14:tracePt t="66074" x="7920038" y="6623050"/>
          <p14:tracePt t="66076" x="7840663" y="6543675"/>
          <p14:tracePt t="66079" x="7786688" y="6491288"/>
          <p14:tracePt t="66083" x="7707313" y="6411913"/>
          <p14:tracePt t="66084" x="7681913" y="6332538"/>
          <p14:tracePt t="66086" x="7627938" y="6305550"/>
          <p14:tracePt t="66088" x="7575550" y="6280150"/>
          <p14:tracePt t="66090" x="7548563" y="6226175"/>
          <p14:tracePt t="66092" x="7521575" y="6199188"/>
          <p14:tracePt t="66095" x="7521575" y="6173788"/>
          <p14:tracePt t="66097" x="7469188" y="6146800"/>
          <p14:tracePt t="66101" x="7442200" y="6146800"/>
          <p14:tracePt t="66103" x="7442200" y="6119813"/>
          <p14:tracePt t="66105" x="7416800" y="6119813"/>
          <p14:tracePt t="66106" x="7389813" y="6094413"/>
          <p14:tracePt t="66110" x="7389813" y="6067425"/>
          <p14:tracePt t="66117" x="7362825" y="6040438"/>
          <p14:tracePt t="66118" x="7362825" y="5988050"/>
          <p14:tracePt t="66120" x="7337425" y="5988050"/>
          <p14:tracePt t="66125" x="7310438" y="5961063"/>
          <p14:tracePt t="66127" x="7283450" y="5935663"/>
          <p14:tracePt t="66129" x="7258050" y="5935663"/>
          <p14:tracePt t="66131" x="7258050" y="5881688"/>
          <p14:tracePt t="66132" x="7231063" y="5854700"/>
          <p14:tracePt t="66135" x="7231063" y="5829300"/>
          <p14:tracePt t="66137" x="7178675" y="5802313"/>
          <p14:tracePt t="66138" x="7151688" y="5722938"/>
          <p14:tracePt t="66140" x="7151688" y="5695950"/>
          <p14:tracePt t="66145" x="7124700" y="5591175"/>
          <p14:tracePt t="66146" x="7072313" y="5564188"/>
          <p14:tracePt t="66149" x="7045325" y="5511800"/>
          <p14:tracePt t="66150" x="7018338" y="5457825"/>
          <p14:tracePt t="66153" x="6992938" y="5405438"/>
          <p14:tracePt t="66154" x="6992938" y="5378450"/>
          <p14:tracePt t="66156" x="6938963" y="5326063"/>
          <p14:tracePt t="66159" x="6938963" y="5246688"/>
          <p14:tracePt t="66161" x="6913563" y="5219700"/>
          <p14:tracePt t="66163" x="6886575" y="5167313"/>
          <p14:tracePt t="66164" x="6834188" y="5113338"/>
          <p14:tracePt t="66167" x="6834188" y="5060950"/>
          <p14:tracePt t="66169" x="6834188" y="5006975"/>
          <p14:tracePt t="66170" x="6807200" y="4954588"/>
          <p14:tracePt t="66172" x="6754813" y="4902200"/>
          <p14:tracePt t="66174" x="6727825" y="4822825"/>
          <p14:tracePt t="66176" x="6700838" y="4795838"/>
          <p14:tracePt t="66179" x="6673850" y="4743450"/>
          <p14:tracePt t="66181" x="6648450" y="4689475"/>
          <p14:tracePt t="66183" x="6621463" y="4610100"/>
          <p14:tracePt t="66185" x="6594475" y="4583113"/>
          <p14:tracePt t="66186" x="6542088" y="4557713"/>
          <p14:tracePt t="66189" x="6515100" y="4478338"/>
          <p14:tracePt t="66190" x="6489700" y="4451350"/>
          <p14:tracePt t="66192" x="6462713" y="4398963"/>
          <p14:tracePt t="66196" x="6410325" y="4344988"/>
          <p14:tracePt t="66197" x="6383338" y="4318000"/>
          <p14:tracePt t="66199" x="6330950" y="4265613"/>
          <p14:tracePt t="66200" x="6303963" y="4238625"/>
          <p14:tracePt t="66203" x="6251575" y="4186238"/>
          <p14:tracePt t="66205" x="6224588" y="4133850"/>
          <p14:tracePt t="66206" x="6170613" y="4079875"/>
          <p14:tracePt t="66209" x="6118225" y="4054475"/>
          <p14:tracePt t="66210" x="6091238" y="4000500"/>
          <p14:tracePt t="66212" x="6011863" y="3973513"/>
          <p14:tracePt t="66215" x="5959475" y="3921125"/>
          <p14:tracePt t="66217" x="5907088" y="3868738"/>
          <p14:tracePt t="66220" x="5827713" y="3789363"/>
          <p14:tracePt t="66222" x="5773738" y="3735388"/>
          <p14:tracePt t="66224" x="5694363" y="3656013"/>
          <p14:tracePt t="66227" x="5641975" y="3603625"/>
          <p14:tracePt t="66229" x="5614988" y="3576638"/>
          <p14:tracePt t="66231" x="5535613" y="3524250"/>
          <p14:tracePt t="66233" x="5483225" y="3497263"/>
          <p14:tracePt t="66236" x="5403850" y="3470275"/>
          <p14:tracePt t="66239" x="5297488" y="3338513"/>
          <p14:tracePt t="66241" x="5218113" y="3286125"/>
          <p14:tracePt t="66242" x="5138738" y="3232150"/>
          <p14:tracePt t="66244" x="5084763" y="3205163"/>
          <p14:tracePt t="66247" x="5032375" y="3179763"/>
          <p14:tracePt t="66249" x="4953000" y="3125788"/>
          <p14:tracePt t="66251" x="4900613" y="3073400"/>
          <p14:tracePt t="66254" x="4767263" y="3021013"/>
          <p14:tracePt t="66256" x="4741863" y="2967038"/>
          <p14:tracePt t="66258" x="4660900" y="2914650"/>
          <p14:tracePt t="66260" x="4608513" y="2862263"/>
          <p14:tracePt t="66263" x="4529138" y="2808288"/>
          <p14:tracePt t="66265" x="4476750" y="2808288"/>
          <p14:tracePt t="66267" x="4422775" y="2781300"/>
          <p14:tracePt t="66270" x="4291013" y="2676525"/>
          <p14:tracePt t="66272" x="4264025" y="2649538"/>
          <p14:tracePt t="66274" x="4211638" y="2597150"/>
          <p14:tracePt t="66276" x="4132263" y="2570163"/>
          <p14:tracePt t="66279" x="4078288" y="2543175"/>
          <p14:tracePt t="66281" x="4025900" y="2490788"/>
          <p14:tracePt t="66282" x="3973513" y="2490788"/>
          <p14:tracePt t="66285" x="3894138" y="2463800"/>
          <p14:tracePt t="66287" x="3814763" y="2384425"/>
          <p14:tracePt t="66288" x="3760788" y="2357438"/>
          <p14:tracePt t="66290" x="3708400" y="2305050"/>
          <p14:tracePt t="66292" x="3629025" y="2278063"/>
          <p14:tracePt t="66294" x="3549650" y="2225675"/>
          <p14:tracePt t="66296" x="3495675" y="2225675"/>
          <p14:tracePt t="66300" x="3416300" y="2173288"/>
          <p14:tracePt t="66305" x="3205163" y="2066925"/>
          <p14:tracePt t="66307" x="3178175" y="2039938"/>
          <p14:tracePt t="66308" x="3098800" y="1987550"/>
          <p14:tracePt t="66310" x="3071813" y="1960563"/>
          <p14:tracePt t="66312" x="2992438" y="1960563"/>
          <p14:tracePt t="66314" x="2940050" y="1908175"/>
          <p14:tracePt t="66316" x="2860675" y="1881188"/>
          <p14:tracePt t="66319" x="2808288" y="1854200"/>
          <p14:tracePt t="66320" x="2728913" y="1828800"/>
          <p14:tracePt t="66322" x="2701925" y="1774825"/>
          <p14:tracePt t="66324" x="2595563" y="1774825"/>
          <p14:tracePt t="66327" x="2568575" y="1749425"/>
          <p14:tracePt t="66329" x="2516188" y="1722438"/>
          <p14:tracePt t="66331" x="2463800" y="1668463"/>
          <p14:tracePt t="66332" x="2409825" y="1643063"/>
          <p14:tracePt t="66336" x="2357438" y="1616075"/>
          <p14:tracePt t="66337" x="2305050" y="1589088"/>
          <p14:tracePt t="66338" x="2224088" y="1563688"/>
          <p14:tracePt t="66340" x="2171700" y="1536700"/>
          <p14:tracePt t="66342" x="2144713" y="1509713"/>
          <p14:tracePt t="66344" x="2065338" y="1484313"/>
          <p14:tracePt t="66346" x="2012950" y="1484313"/>
          <p14:tracePt t="66348" x="1985963" y="1457325"/>
          <p14:tracePt t="66350" x="1933575" y="1430338"/>
          <p14:tracePt t="66352" x="1854200" y="1404938"/>
          <p14:tracePt t="66354" x="1827213" y="1404938"/>
          <p14:tracePt t="66356" x="1801813" y="1377950"/>
          <p14:tracePt t="66358" x="1720850" y="1350963"/>
          <p14:tracePt t="66360" x="1695450" y="1323975"/>
          <p14:tracePt t="66362" x="1616075" y="1298575"/>
          <p14:tracePt t="66364" x="1536700" y="1298575"/>
          <p14:tracePt t="66368" x="1430338" y="1271588"/>
          <p14:tracePt t="66370" x="1403350" y="1244600"/>
          <p14:tracePt t="66372" x="1323975" y="1219200"/>
          <p14:tracePt t="66374" x="1244600" y="1165225"/>
          <p14:tracePt t="66376" x="1165225" y="1139825"/>
          <p14:tracePt t="66378" x="1085850" y="1112838"/>
          <p14:tracePt t="66380" x="1058863" y="1112838"/>
          <p14:tracePt t="66382" x="979488" y="1085850"/>
          <p14:tracePt t="66384" x="874713" y="1033463"/>
          <p14:tracePt t="66386" x="795338" y="1033463"/>
          <p14:tracePt t="66388" x="741363" y="981075"/>
          <p14:tracePt t="66390" x="661988" y="981075"/>
          <p14:tracePt t="66392" x="555625" y="954088"/>
          <p14:tracePt t="66394" x="476250" y="927100"/>
          <p14:tracePt t="66396" x="423863" y="927100"/>
          <p14:tracePt t="66398" x="344488" y="874713"/>
          <p14:tracePt t="66400" x="238125" y="847725"/>
          <p14:tracePt t="66402" x="131763" y="820738"/>
          <p14:tracePt t="66404" x="52388" y="795338"/>
          <p14:tracePt t="66406" x="0" y="76835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4FDCD56-9135-4800-8495-CCB936438F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652913" y="2076132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03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269"/>
    </mc:Choice>
    <mc:Fallback xmlns="">
      <p:transition spd="slow" advTm="59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8" x="29168725" y="6143625"/>
          <p14:tracePt t="224" x="29310013" y="6172200"/>
          <p14:tracePt t="231" x="29338588" y="6172200"/>
          <p14:tracePt t="235" x="29367163" y="6172200"/>
          <p14:tracePt t="247" x="29367163" y="6199188"/>
          <p14:tracePt t="263" x="29395738" y="6227763"/>
          <p14:tracePt t="319" x="29424313" y="6256338"/>
          <p14:tracePt t="324" x="29452888" y="6284913"/>
          <p14:tracePt t="326" x="29481463" y="6313488"/>
          <p14:tracePt t="330" x="29508450" y="6313488"/>
          <p14:tracePt t="344" x="29537025" y="6342063"/>
          <p14:tracePt t="844" x="29508450" y="6342063"/>
          <p14:tracePt t="847" x="29452888" y="6370638"/>
          <p14:tracePt t="852" x="29424313" y="6370638"/>
          <p14:tracePt t="855" x="29395738" y="6370638"/>
          <p14:tracePt t="860" x="29367163" y="6370638"/>
          <p14:tracePt t="863" x="29310013" y="6370638"/>
          <p14:tracePt t="867" x="29252863" y="6370638"/>
          <p14:tracePt t="872" x="29140150" y="6370638"/>
          <p14:tracePt t="876" x="29054425" y="6342063"/>
          <p14:tracePt t="879" x="28968700" y="6342063"/>
          <p14:tracePt t="883" x="28827413" y="6313488"/>
          <p14:tracePt t="889" x="28741688" y="6284913"/>
          <p14:tracePt t="892" x="28655963" y="6284913"/>
          <p14:tracePt t="895" x="28598813" y="6284913"/>
          <p14:tracePt t="899" x="28543250" y="6284913"/>
          <p14:tracePt t="904" x="28514675" y="6284913"/>
          <p14:tracePt t="907" x="28486100" y="6284913"/>
          <p14:tracePt t="920" x="28457525" y="6284913"/>
          <p14:tracePt t="1788" x="28428950" y="6284913"/>
          <p14:tracePt t="1805" x="28400375" y="6284913"/>
          <p14:tracePt t="1815" x="28314650" y="6284913"/>
          <p14:tracePt t="1816" x="28230513" y="6284913"/>
          <p14:tracePt t="1821" x="28173363" y="6284913"/>
          <p14:tracePt t="1826" x="28116213" y="6284913"/>
          <p14:tracePt t="1828" x="28030488" y="6284913"/>
          <p14:tracePt t="1832" x="27973338" y="6284913"/>
          <p14:tracePt t="1835" x="27946350" y="6256338"/>
          <p14:tracePt t="1840" x="27889200" y="6227763"/>
          <p14:tracePt t="1848" x="27860625" y="6227763"/>
          <p14:tracePt t="1884" x="27832050" y="6199188"/>
          <p14:tracePt t="2108" x="27803475" y="6172200"/>
          <p14:tracePt t="2112" x="27803475" y="6143625"/>
          <p14:tracePt t="2115" x="27774900" y="6143625"/>
          <p14:tracePt t="2120" x="27746325" y="6115050"/>
          <p14:tracePt t="2124" x="27717750" y="6086475"/>
          <p14:tracePt t="2128" x="27717750" y="6057900"/>
          <p14:tracePt t="2131" x="27689175" y="6029325"/>
          <p14:tracePt t="2141" x="27660600" y="6000750"/>
          <p14:tracePt t="2144" x="27633613" y="5972175"/>
          <p14:tracePt t="2151" x="27605038" y="5972175"/>
          <p14:tracePt t="2176" x="27605038" y="5943600"/>
          <p14:tracePt t="2208" x="27605038" y="5915025"/>
          <p14:tracePt t="2320" x="27605038" y="5886450"/>
          <p14:tracePt t="2333" x="27605038" y="5857875"/>
          <p14:tracePt t="2344" x="27605038" y="5830888"/>
          <p14:tracePt t="2445" x="27605038" y="5802313"/>
          <p14:tracePt t="10789" x="27605038" y="5773738"/>
          <p14:tracePt t="10793" x="27633613" y="5773738"/>
          <p14:tracePt t="10797" x="27660600" y="5745163"/>
          <p14:tracePt t="10801" x="27689175" y="5716588"/>
          <p14:tracePt t="10808" x="27689175" y="5688013"/>
          <p14:tracePt t="10813" x="27717750" y="5688013"/>
          <p14:tracePt t="10817" x="27746325" y="5659438"/>
          <p14:tracePt t="10821" x="27774900" y="5659438"/>
          <p14:tracePt t="10826" x="27774900" y="5630863"/>
          <p14:tracePt t="10828" x="27803475" y="5630863"/>
          <p14:tracePt t="10841" x="27832050" y="5630863"/>
          <p14:tracePt t="10845" x="27860625" y="5630863"/>
          <p14:tracePt t="10857" x="27889200" y="5630863"/>
          <p14:tracePt t="10866" x="27889200" y="5602288"/>
          <p14:tracePt t="10877" x="27917775" y="5573713"/>
          <p14:tracePt t="10881" x="27946350" y="5573713"/>
          <p14:tracePt t="10889" x="27973338" y="5545138"/>
          <p14:tracePt t="10898" x="28001913" y="5516563"/>
          <p14:tracePt t="10905" x="28001913" y="5489575"/>
          <p14:tracePt t="10913" x="28030488" y="5489575"/>
          <p14:tracePt t="10920" x="28059063" y="5489575"/>
          <p14:tracePt t="10925" x="28059063" y="5461000"/>
          <p14:tracePt t="10929" x="28087638" y="5461000"/>
          <p14:tracePt t="10934" x="28116213" y="5432425"/>
          <p14:tracePt t="10937" x="28144788" y="5432425"/>
          <p14:tracePt t="10945" x="28173363" y="5403850"/>
          <p14:tracePt t="10950" x="28201938" y="5375275"/>
          <p14:tracePt t="10953" x="28230513" y="5375275"/>
          <p14:tracePt t="10957" x="28286075" y="5346700"/>
          <p14:tracePt t="10960" x="28343225" y="5318125"/>
          <p14:tracePt t="10965" x="28400375" y="5289550"/>
          <p14:tracePt t="10969" x="28457525" y="5260975"/>
          <p14:tracePt t="10973" x="28486100" y="5260975"/>
          <p14:tracePt t="10977" x="28543250" y="5232400"/>
          <p14:tracePt t="10981" x="28571825" y="5203825"/>
          <p14:tracePt t="10985" x="28598813" y="5176838"/>
          <p14:tracePt t="10989" x="28627388" y="5176838"/>
          <p14:tracePt t="10993" x="28684538" y="5148263"/>
          <p14:tracePt t="11000" x="28713113" y="5148263"/>
          <p14:tracePt t="11005" x="28741688" y="5119688"/>
          <p14:tracePt t="11012" x="28770263" y="5091113"/>
          <p14:tracePt t="11017" x="28798838" y="5062538"/>
          <p14:tracePt t="11024" x="28827413" y="5062538"/>
          <p14:tracePt t="11028" x="28827413" y="5033963"/>
          <p14:tracePt t="11037" x="28855988" y="5005388"/>
          <p14:tracePt t="11045" x="28855988" y="4976813"/>
          <p14:tracePt t="11050" x="28884563" y="4976813"/>
          <p14:tracePt t="11058" x="28911550" y="4976813"/>
          <p14:tracePt t="11069" x="28911550" y="4948238"/>
          <p14:tracePt t="11073" x="28940125" y="4948238"/>
          <p14:tracePt t="11077" x="28940125" y="4919663"/>
          <p14:tracePt t="11082" x="28968700" y="4891088"/>
          <p14:tracePt t="11093" x="28997275" y="4891088"/>
          <p14:tracePt t="11189" x="28997275" y="4862513"/>
          <p14:tracePt t="11201" x="29025850" y="4862513"/>
          <p14:tracePt t="11309" x="28997275" y="4862513"/>
          <p14:tracePt t="11317" x="28968700" y="4835525"/>
          <p14:tracePt t="11321" x="28940125" y="4835525"/>
          <p14:tracePt t="11329" x="28911550" y="4835525"/>
          <p14:tracePt t="11337" x="28884563" y="4835525"/>
          <p14:tracePt t="11345" x="28855988" y="4835525"/>
          <p14:tracePt t="11350" x="28827413" y="4835525"/>
          <p14:tracePt t="11353" x="28770263" y="4835525"/>
          <p14:tracePt t="11357" x="28741688" y="4835525"/>
          <p14:tracePt t="11361" x="28713113" y="4835525"/>
          <p14:tracePt t="11371" x="28684538" y="4835525"/>
          <p14:tracePt t="11372" x="28655963" y="4835525"/>
          <p14:tracePt t="11376" x="28627388" y="4835525"/>
          <p14:tracePt t="11381" x="28598813" y="4835525"/>
          <p14:tracePt t="11386" x="28571825" y="4835525"/>
          <p14:tracePt t="11389" x="28543250" y="4835525"/>
          <p14:tracePt t="11392" x="28514675" y="4835525"/>
          <p14:tracePt t="11398" x="28486100" y="4835525"/>
          <p14:tracePt t="11403" x="28428950" y="4835525"/>
          <p14:tracePt t="11405" x="28400375" y="4835525"/>
          <p14:tracePt t="11409" x="28371800" y="4835525"/>
          <p14:tracePt t="11413" x="28343225" y="4862513"/>
          <p14:tracePt t="11421" x="28314650" y="4891088"/>
          <p14:tracePt t="11425" x="28259088" y="4891088"/>
          <p14:tracePt t="11429" x="28230513" y="4891088"/>
          <p14:tracePt t="11434" x="28173363" y="4919663"/>
          <p14:tracePt t="11437" x="28116213" y="4948238"/>
          <p14:tracePt t="11440" x="28059063" y="4948238"/>
          <p14:tracePt t="11445" x="28001913" y="4976813"/>
          <p14:tracePt t="11450" x="27946350" y="5005388"/>
          <p14:tracePt t="11453" x="27917775" y="5005388"/>
          <p14:tracePt t="11457" x="27889200" y="5005388"/>
          <p14:tracePt t="11461" x="27889200" y="5033963"/>
          <p14:tracePt t="11471" x="27832050" y="5062538"/>
          <p14:tracePt t="11474" x="27803475" y="5062538"/>
          <p14:tracePt t="11481" x="27774900" y="5062538"/>
          <p14:tracePt t="11485" x="27746325" y="5091113"/>
          <p14:tracePt t="11488" x="27717750" y="5119688"/>
          <p14:tracePt t="11492" x="27717750" y="5148263"/>
          <p14:tracePt t="11500" x="27689175" y="5148263"/>
          <p14:tracePt t="11502" x="27660600" y="5176838"/>
          <p14:tracePt t="11505" x="27605038" y="5176838"/>
          <p14:tracePt t="11510" x="27576463" y="5203825"/>
          <p14:tracePt t="11512" x="27519313" y="5232400"/>
          <p14:tracePt t="11518" x="27490738" y="5260975"/>
          <p14:tracePt t="11529" x="27462163" y="5260975"/>
          <p14:tracePt t="11533" x="27433588" y="5260975"/>
          <p14:tracePt t="11536" x="27376438" y="5289550"/>
          <p14:tracePt t="11541" x="27347863" y="5289550"/>
          <p14:tracePt t="11544" x="27320875" y="5318125"/>
          <p14:tracePt t="11550" x="27263725" y="5318125"/>
          <p14:tracePt t="11552" x="27263725" y="5346700"/>
          <p14:tracePt t="11558" x="27178000" y="5346700"/>
          <p14:tracePt t="11560" x="27120850" y="5346700"/>
          <p14:tracePt t="11565" x="27035125" y="5375275"/>
          <p14:tracePt t="11569" x="26922413" y="5403850"/>
          <p14:tracePt t="11573" x="26808113" y="5403850"/>
          <p14:tracePt t="11576" x="26695400" y="5432425"/>
          <p14:tracePt t="11585" x="26609675" y="5432425"/>
          <p14:tracePt t="11587" x="26495375" y="5461000"/>
          <p14:tracePt t="11589" x="26438225" y="5461000"/>
          <p14:tracePt t="11592" x="26325513" y="5516563"/>
          <p14:tracePt t="11598" x="26296938" y="5516563"/>
          <p14:tracePt t="11608" x="26154063" y="5573713"/>
          <p14:tracePt t="11611" x="26098500" y="5602288"/>
          <p14:tracePt t="11617" x="26041350" y="5602288"/>
          <p14:tracePt t="11620" x="26012775" y="5630863"/>
          <p14:tracePt t="11625" x="25984200" y="5659438"/>
          <p14:tracePt t="11629" x="25955625" y="5659438"/>
          <p14:tracePt t="11634" x="25927050" y="5688013"/>
          <p14:tracePt t="11637" x="25869900" y="5716588"/>
          <p14:tracePt t="11640" x="25869900" y="5745163"/>
          <p14:tracePt t="11645" x="25812750" y="5745163"/>
          <p14:tracePt t="11649" x="25785763" y="5773738"/>
          <p14:tracePt t="11654" x="25728613" y="5802313"/>
          <p14:tracePt t="11656" x="25700038" y="5802313"/>
          <p14:tracePt t="11661" x="25671463" y="5830888"/>
          <p14:tracePt t="11665" x="25642888" y="5886450"/>
          <p14:tracePt t="11669" x="25614313" y="5915025"/>
          <p14:tracePt t="11673" x="25614313" y="5943600"/>
          <p14:tracePt t="11677" x="25614313" y="5972175"/>
          <p14:tracePt t="11681" x="25585738" y="6000750"/>
          <p14:tracePt t="11689" x="25557163" y="6057900"/>
          <p14:tracePt t="11693" x="25557163" y="6086475"/>
          <p14:tracePt t="11697" x="25528588" y="6115050"/>
          <p14:tracePt t="11701" x="25500013" y="6172200"/>
          <p14:tracePt t="11705" x="25500013" y="6199188"/>
          <p14:tracePt t="11708" x="25473025" y="6256338"/>
          <p14:tracePt t="11712" x="25473025" y="6284913"/>
          <p14:tracePt t="11717" x="25444450" y="6313488"/>
          <p14:tracePt t="11721" x="25444450" y="6342063"/>
          <p14:tracePt t="11725" x="25415875" y="6399213"/>
          <p14:tracePt t="11729" x="25415875" y="6427788"/>
          <p14:tracePt t="11733" x="25415875" y="6456363"/>
          <p14:tracePt t="11737" x="25415875" y="6484938"/>
          <p14:tracePt t="11741" x="25415875" y="6513513"/>
          <p14:tracePt t="11749" x="25415875" y="6569075"/>
          <p14:tracePt t="11753" x="25415875" y="6597650"/>
          <p14:tracePt t="11757" x="25415875" y="6626225"/>
          <p14:tracePt t="11761" x="25415875" y="6654800"/>
          <p14:tracePt t="11765" x="25415875" y="6683375"/>
          <p14:tracePt t="11773" x="25415875" y="6711950"/>
          <p14:tracePt t="11777" x="25415875" y="6740525"/>
          <p14:tracePt t="11782" x="25415875" y="6797675"/>
          <p14:tracePt t="11785" x="25415875" y="6826250"/>
          <p14:tracePt t="11789" x="25444450" y="6881813"/>
          <p14:tracePt t="11792" x="25444450" y="6910388"/>
          <p14:tracePt t="11797" x="25473025" y="6967538"/>
          <p14:tracePt t="11801" x="25500013" y="6967538"/>
          <p14:tracePt t="11805" x="25528588" y="7024688"/>
          <p14:tracePt t="11809" x="25557163" y="7081838"/>
          <p14:tracePt t="11812" x="25614313" y="7110413"/>
          <p14:tracePt t="11818" x="25642888" y="7167563"/>
          <p14:tracePt t="11821" x="25700038" y="7251700"/>
          <p14:tracePt t="11825" x="25757188" y="7308850"/>
          <p14:tracePt t="11828" x="25785763" y="7337425"/>
          <p14:tracePt t="11833" x="25841325" y="7366000"/>
          <p14:tracePt t="11837" x="25869900" y="7394575"/>
          <p14:tracePt t="11841" x="25927050" y="7394575"/>
          <p14:tracePt t="11844" x="25955625" y="7423150"/>
          <p14:tracePt t="11849" x="25984200" y="7423150"/>
          <p14:tracePt t="11853" x="26041350" y="7451725"/>
          <p14:tracePt t="11856" x="26069925" y="7480300"/>
          <p14:tracePt t="11860" x="26125488" y="7508875"/>
          <p14:tracePt t="11874" x="26182638" y="7535863"/>
          <p14:tracePt t="11876" x="26211213" y="7535863"/>
          <p14:tracePt t="11880" x="26239788" y="7535863"/>
          <p14:tracePt t="11894" x="26268363" y="7535863"/>
          <p14:tracePt t="11906" x="26325513" y="7564438"/>
          <p14:tracePt t="11913" x="26354088" y="7564438"/>
          <p14:tracePt t="11918" x="26382663" y="7564438"/>
          <p14:tracePt t="11925" x="26411238" y="7564438"/>
          <p14:tracePt t="11929" x="26466800" y="7564438"/>
          <p14:tracePt t="11936" x="26495375" y="7564438"/>
          <p14:tracePt t="11937" x="26552525" y="7535863"/>
          <p14:tracePt t="11941" x="26581100" y="7535863"/>
          <p14:tracePt t="11945" x="26638250" y="7535863"/>
          <p14:tracePt t="11950" x="26695400" y="7508875"/>
          <p14:tracePt t="11957" x="26723975" y="7508875"/>
          <p14:tracePt t="11961" x="26779538" y="7480300"/>
          <p14:tracePt t="11967" x="26836688" y="7480300"/>
          <p14:tracePt t="11969" x="26893838" y="7451725"/>
          <p14:tracePt t="11972" x="26950988" y="7451725"/>
          <p14:tracePt t="11976" x="26979563" y="7423150"/>
          <p14:tracePt t="11981" x="27035125" y="7423150"/>
          <p14:tracePt t="11985" x="27092275" y="7423150"/>
          <p14:tracePt t="11989" x="27149425" y="7394575"/>
          <p14:tracePt t="11992" x="27206575" y="7394575"/>
          <p14:tracePt t="12001" x="27235150" y="7366000"/>
          <p14:tracePt t="12005" x="27263725" y="7366000"/>
          <p14:tracePt t="12008" x="27292300" y="7337425"/>
          <p14:tracePt t="12012" x="27320875" y="7337425"/>
          <p14:tracePt t="12017" x="27347863" y="7308850"/>
          <p14:tracePt t="12021" x="27376438" y="7308850"/>
          <p14:tracePt t="12034" x="27405013" y="7308850"/>
          <p14:tracePt t="12037" x="27433588" y="7280275"/>
          <p14:tracePt t="12040" x="27490738" y="7280275"/>
          <p14:tracePt t="12045" x="27519313" y="7251700"/>
          <p14:tracePt t="12050" x="27547888" y="7251700"/>
          <p14:tracePt t="12053" x="27576463" y="7223125"/>
          <p14:tracePt t="12058" x="27605038" y="7194550"/>
          <p14:tracePt t="12060" x="27633613" y="7167563"/>
          <p14:tracePt t="12066" x="27689175" y="7138988"/>
          <p14:tracePt t="12069" x="27717750" y="7138988"/>
          <p14:tracePt t="12073" x="27746325" y="7110413"/>
          <p14:tracePt t="12077" x="27774900" y="7110413"/>
          <p14:tracePt t="12081" x="27803475" y="7081838"/>
          <p14:tracePt t="12085" x="27832050" y="7081838"/>
          <p14:tracePt t="12089" x="27860625" y="7053263"/>
          <p14:tracePt t="12092" x="27917775" y="7024688"/>
          <p14:tracePt t="12097" x="27946350" y="6996113"/>
          <p14:tracePt t="12102" x="27973338" y="6967538"/>
          <p14:tracePt t="12105" x="28030488" y="6938963"/>
          <p14:tracePt t="12108" x="28059063" y="6938963"/>
          <p14:tracePt t="12112" x="28059063" y="6910388"/>
          <p14:tracePt t="12117" x="28087638" y="6910388"/>
          <p14:tracePt t="12121" x="28116213" y="6910388"/>
          <p14:tracePt t="12125" x="28144788" y="6881813"/>
          <p14:tracePt t="12128" x="28173363" y="6853238"/>
          <p14:tracePt t="12133" x="28201938" y="6853238"/>
          <p14:tracePt t="12136" x="28201938" y="6826250"/>
          <p14:tracePt t="12140" x="28230513" y="6797675"/>
          <p14:tracePt t="12144" x="28230513" y="6769100"/>
          <p14:tracePt t="12149" x="28259088" y="6740525"/>
          <p14:tracePt t="12153" x="28286075" y="6740525"/>
          <p14:tracePt t="12157" x="28286075" y="6711950"/>
          <p14:tracePt t="12161" x="28314650" y="6683375"/>
          <p14:tracePt t="12166" x="28343225" y="6654800"/>
          <p14:tracePt t="12169" x="28371800" y="6626225"/>
          <p14:tracePt t="12173" x="28371800" y="6597650"/>
          <p14:tracePt t="12177" x="28400375" y="6540500"/>
          <p14:tracePt t="12181" x="28428950" y="6540500"/>
          <p14:tracePt t="12185" x="28428950" y="6513513"/>
          <p14:tracePt t="12188" x="28457525" y="6484938"/>
          <p14:tracePt t="12200" x="28514675" y="6427788"/>
          <p14:tracePt t="12201" x="28514675" y="6399213"/>
          <p14:tracePt t="12204" x="28543250" y="6399213"/>
          <p14:tracePt t="12208" x="28543250" y="6370638"/>
          <p14:tracePt t="12213" x="28571825" y="6342063"/>
          <p14:tracePt t="12221" x="28571825" y="6284913"/>
          <p14:tracePt t="12225" x="28598813" y="6284913"/>
          <p14:tracePt t="12230" x="28598813" y="6256338"/>
          <p14:tracePt t="12233" x="28598813" y="6227763"/>
          <p14:tracePt t="12237" x="28627388" y="6227763"/>
          <p14:tracePt t="12257" x="28655963" y="6227763"/>
          <p14:tracePt t="12273" x="28655963" y="6199188"/>
          <p14:tracePt t="12301" x="28655963" y="6172200"/>
          <p14:tracePt t="12308" x="28655963" y="6143625"/>
          <p14:tracePt t="12318" x="28655963" y="6115050"/>
          <p14:tracePt t="12325" x="28655963" y="6086475"/>
          <p14:tracePt t="12333" x="28627388" y="6057900"/>
          <p14:tracePt t="12337" x="28598813" y="6057900"/>
          <p14:tracePt t="12345" x="28598813" y="6029325"/>
          <p14:tracePt t="12349" x="28571825" y="6000750"/>
          <p14:tracePt t="12353" x="28571825" y="5972175"/>
          <p14:tracePt t="12357" x="28543250" y="5943600"/>
          <p14:tracePt t="12365" x="28514675" y="5915025"/>
          <p14:tracePt t="12368" x="28486100" y="5886450"/>
          <p14:tracePt t="12373" x="28457525" y="5886450"/>
          <p14:tracePt t="12376" x="28428950" y="5886450"/>
          <p14:tracePt t="12383" x="28428950" y="5857875"/>
          <p14:tracePt t="12387" x="28400375" y="5830888"/>
          <p14:tracePt t="12389" x="28371800" y="5802313"/>
          <p14:tracePt t="12392" x="28314650" y="5773738"/>
          <p14:tracePt t="12397" x="28286075" y="5745163"/>
          <p14:tracePt t="12402" x="28259088" y="5716588"/>
          <p14:tracePt t="12405" x="28201938" y="5688013"/>
          <p14:tracePt t="12414" x="28144788" y="5630863"/>
          <p14:tracePt t="12420" x="28116213" y="5602288"/>
          <p14:tracePt t="12421" x="28087638" y="5573713"/>
          <p14:tracePt t="12425" x="28059063" y="5545138"/>
          <p14:tracePt t="12429" x="28030488" y="5516563"/>
          <p14:tracePt t="12436" x="28001913" y="5489575"/>
          <p14:tracePt t="12437" x="27946350" y="5461000"/>
          <p14:tracePt t="12440" x="27917775" y="5403850"/>
          <p14:tracePt t="12446" x="27860625" y="5375275"/>
          <p14:tracePt t="12453" x="27832050" y="5346700"/>
          <p14:tracePt t="12456" x="27803475" y="5318125"/>
          <p14:tracePt t="12460" x="27746325" y="5289550"/>
          <p14:tracePt t="12464" x="27717750" y="5260975"/>
          <p14:tracePt t="12469" x="27660600" y="5232400"/>
          <p14:tracePt t="12473" x="27605038" y="5203825"/>
          <p14:tracePt t="12476" x="27547888" y="5148263"/>
          <p14:tracePt t="12480" x="27519313" y="5119688"/>
          <p14:tracePt t="12485" x="27462163" y="5119688"/>
          <p14:tracePt t="12489" x="27462163" y="5091113"/>
          <p14:tracePt t="12492" x="27405013" y="5062538"/>
          <p14:tracePt t="12496" x="27376438" y="5062538"/>
          <p14:tracePt t="12501" x="27347863" y="5033963"/>
          <p14:tracePt t="12505" x="27320875" y="5033963"/>
          <p14:tracePt t="12509" x="27292300" y="5033963"/>
          <p14:tracePt t="12513" x="27263725" y="5033963"/>
          <p14:tracePt t="12521" x="27235150" y="5033963"/>
          <p14:tracePt t="12526" x="27206575" y="5033963"/>
          <p14:tracePt t="12528" x="27178000" y="5033963"/>
          <p14:tracePt t="12533" x="27149425" y="5033963"/>
          <p14:tracePt t="12537" x="27120850" y="5033963"/>
          <p14:tracePt t="12541" x="27063700" y="5033963"/>
          <p14:tracePt t="12553" x="27035125" y="5033963"/>
          <p14:tracePt t="12556" x="27008138" y="5033963"/>
          <p14:tracePt t="12560" x="26950988" y="5033963"/>
          <p14:tracePt t="12561" x="26922413" y="5033963"/>
          <p14:tracePt t="12566" x="26836688" y="5033963"/>
          <p14:tracePt t="12570" x="26779538" y="5033963"/>
          <p14:tracePt t="12575" x="26723975" y="5033963"/>
          <p14:tracePt t="12577" x="26638250" y="5091113"/>
          <p14:tracePt t="12582" x="26552525" y="5091113"/>
          <p14:tracePt t="12585" x="26466800" y="5119688"/>
          <p14:tracePt t="12590" x="26411238" y="5148263"/>
          <p14:tracePt t="12594" x="26296938" y="5176838"/>
          <p14:tracePt t="12599" x="26239788" y="5203825"/>
          <p14:tracePt t="12605" x="26154063" y="5203825"/>
          <p14:tracePt t="12608" x="26098500" y="5232400"/>
          <p14:tracePt t="12610" x="26041350" y="5260975"/>
          <p14:tracePt t="12614" x="25984200" y="5289550"/>
          <p14:tracePt t="12620" x="25927050" y="5318125"/>
          <p14:tracePt t="12621" x="25869900" y="5346700"/>
          <p14:tracePt t="12626" x="25812750" y="5375275"/>
          <p14:tracePt t="12629" x="25757188" y="5403850"/>
          <p14:tracePt t="12634" x="25728613" y="5432425"/>
          <p14:tracePt t="12637" x="25700038" y="5461000"/>
          <p14:tracePt t="12642" x="25671463" y="5489575"/>
          <p14:tracePt t="12646" x="25614313" y="5489575"/>
          <p14:tracePt t="12655" x="25585738" y="5516563"/>
          <p14:tracePt t="12659" x="25557163" y="5573713"/>
          <p14:tracePt t="12662" x="25528588" y="5573713"/>
          <p14:tracePt t="12669" x="25500013" y="5630863"/>
          <p14:tracePt t="12670" x="25444450" y="5659438"/>
          <p14:tracePt t="12675" x="25444450" y="5688013"/>
          <p14:tracePt t="12679" x="25415875" y="5716588"/>
          <p14:tracePt t="12682" x="25387300" y="5745163"/>
          <p14:tracePt t="12688" x="25358725" y="5802313"/>
          <p14:tracePt t="12691" x="25330150" y="5857875"/>
          <p14:tracePt t="12693" x="25330150" y="5915025"/>
          <p14:tracePt t="12697" x="25301575" y="5972175"/>
          <p14:tracePt t="12702" x="25301575" y="6000750"/>
          <p14:tracePt t="12705" x="25301575" y="6057900"/>
          <p14:tracePt t="12710" x="25273000" y="6115050"/>
          <p14:tracePt t="12713" x="25273000" y="6227763"/>
          <p14:tracePt t="12719" x="25273000" y="6284913"/>
          <p14:tracePt t="12722" x="25273000" y="6370638"/>
          <p14:tracePt t="12725" x="25273000" y="6427788"/>
          <p14:tracePt t="12730" x="25273000" y="6484938"/>
          <p14:tracePt t="12735" x="25273000" y="6540500"/>
          <p14:tracePt t="12738" x="25273000" y="6569075"/>
          <p14:tracePt t="12742" x="25273000" y="6683375"/>
          <p14:tracePt t="12745" x="25273000" y="6711950"/>
          <p14:tracePt t="12751" x="25273000" y="6740525"/>
          <p14:tracePt t="12754" x="25301575" y="6769100"/>
          <p14:tracePt t="12758" x="25301575" y="6826250"/>
          <p14:tracePt t="12761" x="25330150" y="6853238"/>
          <p14:tracePt t="12766" x="25358725" y="6910388"/>
          <p14:tracePt t="12770" x="25387300" y="6967538"/>
          <p14:tracePt t="12774" x="25387300" y="6996113"/>
          <p14:tracePt t="12777" x="25415875" y="7053263"/>
          <p14:tracePt t="12786" x="25444450" y="7081838"/>
          <p14:tracePt t="12790" x="25473025" y="7110413"/>
          <p14:tracePt t="12794" x="25500013" y="7167563"/>
          <p14:tracePt t="12798" x="25500013" y="7194550"/>
          <p14:tracePt t="12802" x="25528588" y="7223125"/>
          <p14:tracePt t="12806" x="25557163" y="7280275"/>
          <p14:tracePt t="12810" x="25614313" y="7308850"/>
          <p14:tracePt t="12813" x="25642888" y="7308850"/>
          <p14:tracePt t="12819" x="25671463" y="7337425"/>
          <p14:tracePt t="12822" x="25728613" y="7394575"/>
          <p14:tracePt t="12826" x="25728613" y="7423150"/>
          <p14:tracePt t="12829" x="25785763" y="7480300"/>
          <p14:tracePt t="12834" x="25812750" y="7508875"/>
          <p14:tracePt t="12838" x="25841325" y="7508875"/>
          <p14:tracePt t="12841" x="25869900" y="7535863"/>
          <p14:tracePt t="12846" x="25927050" y="7564438"/>
          <p14:tracePt t="12850" x="25955625" y="7564438"/>
          <p14:tracePt t="12854" x="25984200" y="7593013"/>
          <p14:tracePt t="12858" x="26012775" y="7593013"/>
          <p14:tracePt t="12863" x="26069925" y="7621588"/>
          <p14:tracePt t="12870" x="26098500" y="7621588"/>
          <p14:tracePt t="12878" x="26211213" y="7650163"/>
          <p14:tracePt t="12882" x="26239788" y="7650163"/>
          <p14:tracePt t="12886" x="26296938" y="7650163"/>
          <p14:tracePt t="12890" x="26325513" y="7650163"/>
          <p14:tracePt t="12894" x="26382663" y="7650163"/>
          <p14:tracePt t="12899" x="26438225" y="7650163"/>
          <p14:tracePt t="12904" x="26466800" y="7650163"/>
          <p14:tracePt t="12906" x="26523950" y="7650163"/>
          <p14:tracePt t="12914" x="26581100" y="7650163"/>
          <p14:tracePt t="12918" x="26609675" y="7650163"/>
          <p14:tracePt t="12922" x="26638250" y="7650163"/>
          <p14:tracePt t="12928" x="26666825" y="7650163"/>
          <p14:tracePt t="12930" x="26695400" y="7650163"/>
          <p14:tracePt t="12942" x="26723975" y="7650163"/>
          <p14:tracePt t="12951" x="26750963" y="7650163"/>
          <p14:tracePt t="12958" x="26779538" y="7650163"/>
          <p14:tracePt t="12972" x="26808113" y="7650163"/>
          <p14:tracePt t="12981" x="26836688" y="7650163"/>
          <p14:tracePt t="12998" x="26865263" y="7650163"/>
          <p14:tracePt t="13032" x="26893838" y="7650163"/>
          <p14:tracePt t="13042" x="26922413" y="7650163"/>
          <p14:tracePt t="13059" x="26950988" y="7650163"/>
          <p14:tracePt t="13867" x="26979563" y="7621588"/>
          <p14:tracePt t="13876" x="27008138" y="7593013"/>
          <p14:tracePt t="13878" x="27035125" y="7593013"/>
          <p14:tracePt t="13882" x="27035125" y="7564438"/>
          <p14:tracePt t="13898" x="27035125" y="7535863"/>
          <p14:tracePt t="13910" x="27063700" y="7535863"/>
          <p14:tracePt t="19274" x="27063700" y="7508875"/>
          <p14:tracePt t="19282" x="27063700" y="7451725"/>
          <p14:tracePt t="19289" x="27063700" y="7423150"/>
          <p14:tracePt t="19293" x="27063700" y="7394575"/>
          <p14:tracePt t="19301" x="27063700" y="7366000"/>
          <p14:tracePt t="20374" x="27092275" y="7366000"/>
          <p14:tracePt t="20377" x="27149425" y="7394575"/>
          <p14:tracePt t="20381" x="27178000" y="7423150"/>
          <p14:tracePt t="20385" x="27235150" y="7451725"/>
          <p14:tracePt t="20388" x="27263725" y="7451725"/>
          <p14:tracePt t="20394" x="27263725" y="7480300"/>
          <p14:tracePt t="20396" x="27292300" y="7508875"/>
          <p14:tracePt t="20400" x="27320875" y="7535863"/>
          <p14:tracePt t="20404" x="27347863" y="7564438"/>
          <p14:tracePt t="20409" x="27376438" y="7564438"/>
          <p14:tracePt t="20413" x="27405013" y="7593013"/>
          <p14:tracePt t="20417" x="27462163" y="7621588"/>
          <p14:tracePt t="20426" x="27490738" y="7650163"/>
          <p14:tracePt t="20429" x="27519313" y="7650163"/>
          <p14:tracePt t="20437" x="27547888" y="7678738"/>
          <p14:tracePt t="20441" x="27576463" y="7707313"/>
          <p14:tracePt t="20452" x="27605038" y="7735888"/>
          <p14:tracePt t="20465" x="27633613" y="7764463"/>
          <p14:tracePt t="20479" x="27633613" y="7793038"/>
          <p14:tracePt t="20558" x="27633613" y="7821613"/>
          <p14:tracePt t="20565" x="27605038" y="7821613"/>
          <p14:tracePt t="20578" x="27576463" y="7850188"/>
          <p14:tracePt t="20581" x="27547888" y="7850188"/>
          <p14:tracePt t="20584" x="27519313" y="7850188"/>
          <p14:tracePt t="20589" x="27490738" y="7850188"/>
          <p14:tracePt t="20594" x="27462163" y="7850188"/>
          <p14:tracePt t="20597" x="27405013" y="7850188"/>
          <p14:tracePt t="20600" x="27347863" y="7821613"/>
          <p14:tracePt t="20605" x="27292300" y="7793038"/>
          <p14:tracePt t="20610" x="27178000" y="7764463"/>
          <p14:tracePt t="20612" x="27120850" y="7764463"/>
          <p14:tracePt t="20616" x="27035125" y="7735888"/>
          <p14:tracePt t="20620" x="26979563" y="7707313"/>
          <p14:tracePt t="20625" x="26893838" y="7707313"/>
          <p14:tracePt t="20629" x="26808113" y="7678738"/>
          <p14:tracePt t="20633" x="26695400" y="7678738"/>
          <p14:tracePt t="20637" x="26609675" y="7678738"/>
          <p14:tracePt t="20642" x="26523950" y="7650163"/>
          <p14:tracePt t="20645" x="26438225" y="7650163"/>
          <p14:tracePt t="20649" x="26325513" y="7650163"/>
          <p14:tracePt t="20653" x="26239788" y="7650163"/>
          <p14:tracePt t="20657" x="26154063" y="7650163"/>
          <p14:tracePt t="20662" x="26069925" y="7650163"/>
          <p14:tracePt t="20666" x="25984200" y="7650163"/>
          <p14:tracePt t="20669" x="25869900" y="7650163"/>
          <p14:tracePt t="20674" x="25757188" y="7650163"/>
          <p14:tracePt t="20678" x="25671463" y="7650163"/>
          <p14:tracePt t="20683" x="25528588" y="7650163"/>
          <p14:tracePt t="20685" x="25415875" y="7650163"/>
          <p14:tracePt t="20689" x="25273000" y="7650163"/>
          <p14:tracePt t="20694" x="25160288" y="7650163"/>
          <p14:tracePt t="20697" x="25017413" y="7650163"/>
          <p14:tracePt t="20701" x="24903113" y="7650163"/>
          <p14:tracePt t="20708" x="24761825" y="7650163"/>
          <p14:tracePt t="20712" x="24647525" y="7650163"/>
          <p14:tracePt t="20719" x="24277638" y="7735888"/>
          <p14:tracePt t="20722" x="24136350" y="7764463"/>
          <p14:tracePt t="20726" x="23937913" y="7821613"/>
          <p14:tracePt t="20731" x="23823613" y="7877175"/>
          <p14:tracePt t="20733" x="23625175" y="7905750"/>
          <p14:tracePt t="20737" x="23482300" y="7934325"/>
          <p14:tracePt t="20742" x="23368000" y="7962900"/>
          <p14:tracePt t="20747" x="23312438" y="7991475"/>
          <p14:tracePt t="20749" x="23255288" y="8020050"/>
          <p14:tracePt t="20754" x="23198138" y="8048625"/>
          <p14:tracePt t="20759" x="23169563" y="8077200"/>
          <p14:tracePt t="20762" x="23140988" y="8077200"/>
          <p14:tracePt t="20765" x="23140988" y="8105775"/>
          <p14:tracePt t="20774" x="23140988" y="8134350"/>
          <p14:tracePt t="20778" x="23140988" y="8162925"/>
          <p14:tracePt t="20782" x="23140988" y="8218488"/>
          <p14:tracePt t="20785" x="23140988" y="8247063"/>
          <p14:tracePt t="20789" x="23140988" y="8275638"/>
          <p14:tracePt t="20795" x="23140988" y="8332788"/>
          <p14:tracePt t="20797" x="23140988" y="8389938"/>
          <p14:tracePt t="20803" x="23140988" y="8418513"/>
          <p14:tracePt t="20806" x="23169563" y="8475663"/>
          <p14:tracePt t="20812" x="23169563" y="8531225"/>
          <p14:tracePt t="20814" x="23198138" y="8588375"/>
          <p14:tracePt t="20817" x="23226713" y="8674100"/>
          <p14:tracePt t="20821" x="23255288" y="8731250"/>
          <p14:tracePt t="20828" x="23283863" y="8816975"/>
          <p14:tracePt t="20830" x="23312438" y="8929688"/>
          <p14:tracePt t="20834" x="23339425" y="8986838"/>
          <p14:tracePt t="20837" x="23368000" y="9043988"/>
          <p14:tracePt t="20843" x="23425150" y="9129713"/>
          <p14:tracePt t="20845" x="23510875" y="9186863"/>
          <p14:tracePt t="20849" x="23568025" y="9299575"/>
          <p14:tracePt t="20854" x="23625175" y="9385300"/>
          <p14:tracePt t="20858" x="23680738" y="9442450"/>
          <p14:tracePt t="20862" x="23795038" y="9555163"/>
          <p14:tracePt t="20866" x="23937913" y="9612313"/>
          <p14:tracePt t="20870" x="24022050" y="9669463"/>
          <p14:tracePt t="20873" x="24164925" y="9755188"/>
          <p14:tracePt t="20879" x="24250650" y="9783763"/>
          <p14:tracePt t="20881" x="24334788" y="9812338"/>
          <p14:tracePt t="20889" x="24477663" y="9840913"/>
          <p14:tracePt t="20891" x="24618950" y="9867900"/>
          <p14:tracePt t="20895" x="24790400" y="9896475"/>
          <p14:tracePt t="20898" x="24960263" y="9896475"/>
          <p14:tracePt t="20902" x="25160288" y="9953625"/>
          <p14:tracePt t="20905" x="25330150" y="9953625"/>
          <p14:tracePt t="20911" x="25557163" y="9953625"/>
          <p14:tracePt t="20914" x="25757188" y="9982200"/>
          <p14:tracePt t="20917" x="25984200" y="9982200"/>
          <p14:tracePt t="20921" x="26211213" y="9982200"/>
          <p14:tracePt t="20926" x="26438225" y="9982200"/>
          <p14:tracePt t="20930" x="26723975" y="9982200"/>
          <p14:tracePt t="20933" x="26950988" y="9982200"/>
          <p14:tracePt t="20938" x="27178000" y="9982200"/>
          <p14:tracePt t="20942" x="27376438" y="9982200"/>
          <p14:tracePt t="20946" x="27547888" y="9982200"/>
          <p14:tracePt t="20949" x="27717750" y="9982200"/>
          <p14:tracePt t="20953" x="27889200" y="9982200"/>
          <p14:tracePt t="20958" x="28030488" y="9953625"/>
          <p14:tracePt t="20962" x="28173363" y="9867900"/>
          <p14:tracePt t="20966" x="28259088" y="9840913"/>
          <p14:tracePt t="20970" x="28314650" y="9783763"/>
          <p14:tracePt t="20973" x="28371800" y="9755188"/>
          <p14:tracePt t="20979" x="28457525" y="9698038"/>
          <p14:tracePt t="20981" x="28514675" y="9640888"/>
          <p14:tracePt t="20986" x="28543250" y="9612313"/>
          <p14:tracePt t="20989" x="28598813" y="9555163"/>
          <p14:tracePt t="20995" x="28627388" y="9471025"/>
          <p14:tracePt t="20997" x="28655963" y="9413875"/>
          <p14:tracePt t="21001" x="28684538" y="9299575"/>
          <p14:tracePt t="21005" x="28713113" y="9242425"/>
          <p14:tracePt t="21015" x="28770263" y="9072563"/>
          <p14:tracePt t="21018" x="28798838" y="8958263"/>
          <p14:tracePt t="21022" x="28827413" y="8901113"/>
          <p14:tracePt t="21028" x="28855988" y="8816975"/>
          <p14:tracePt t="21030" x="28884563" y="8731250"/>
          <p14:tracePt t="21034" x="28911550" y="8616950"/>
          <p14:tracePt t="21038" x="28911550" y="8531225"/>
          <p14:tracePt t="21044" x="28911550" y="8475663"/>
          <p14:tracePt t="21045" x="28940125" y="8389938"/>
          <p14:tracePt t="21051" x="28940125" y="8332788"/>
          <p14:tracePt t="21055" x="28940125" y="8247063"/>
          <p14:tracePt t="21064" x="28940125" y="8105775"/>
          <p14:tracePt t="21066" x="28940125" y="8048625"/>
          <p14:tracePt t="21070" x="28940125" y="7991475"/>
          <p14:tracePt t="21074" x="28940125" y="7934325"/>
          <p14:tracePt t="21078" x="28911550" y="7877175"/>
          <p14:tracePt t="21082" x="28884563" y="7821613"/>
          <p14:tracePt t="21086" x="28855988" y="7764463"/>
          <p14:tracePt t="21090" x="28855988" y="7735888"/>
          <p14:tracePt t="21095" x="28827413" y="7678738"/>
          <p14:tracePt t="21097" x="28798838" y="7621588"/>
          <p14:tracePt t="21101" x="28770263" y="7564438"/>
          <p14:tracePt t="21105" x="28713113" y="7535863"/>
          <p14:tracePt t="21111" x="28684538" y="7508875"/>
          <p14:tracePt t="21114" x="28655963" y="7451725"/>
          <p14:tracePt t="21117" x="28598813" y="7423150"/>
          <p14:tracePt t="21121" x="28543250" y="7394575"/>
          <p14:tracePt t="21127" x="28486100" y="7394575"/>
          <p14:tracePt t="21130" x="28428950" y="7366000"/>
          <p14:tracePt t="21137" x="28371800" y="7366000"/>
          <p14:tracePt t="21138" x="28314650" y="7337425"/>
          <p14:tracePt t="21143" x="28201938" y="7337425"/>
          <p14:tracePt t="21146" x="28116213" y="7337425"/>
          <p14:tracePt t="21150" x="28030488" y="7337425"/>
          <p14:tracePt t="21153" x="27946350" y="7337425"/>
          <p14:tracePt t="21158" x="27860625" y="7337425"/>
          <p14:tracePt t="21162" x="27746325" y="7337425"/>
          <p14:tracePt t="21165" x="27660600" y="7337425"/>
          <p14:tracePt t="21169" x="27576463" y="7337425"/>
          <p14:tracePt t="21173" x="27462163" y="7337425"/>
          <p14:tracePt t="21178" x="27347863" y="7337425"/>
          <p14:tracePt t="21182" x="27263725" y="7337425"/>
          <p14:tracePt t="21185" x="27178000" y="7337425"/>
          <p14:tracePt t="21189" x="27120850" y="7337425"/>
          <p14:tracePt t="21194" x="27063700" y="7337425"/>
          <p14:tracePt t="21197" x="27008138" y="7337425"/>
          <p14:tracePt t="21202" x="26950988" y="7337425"/>
          <p14:tracePt t="21206" x="26922413" y="7337425"/>
          <p14:tracePt t="21210" x="26893838" y="7337425"/>
          <p14:tracePt t="21215" x="26865263" y="7337425"/>
          <p14:tracePt t="21217" x="26836688" y="7337425"/>
          <p14:tracePt t="21221" x="26808113" y="7337425"/>
          <p14:tracePt t="21227" x="26808113" y="7366000"/>
          <p14:tracePt t="21230" x="26779538" y="7366000"/>
          <p14:tracePt t="21243" x="26779538" y="7394575"/>
          <p14:tracePt t="21270" x="26750963" y="7394575"/>
          <p14:tracePt t="21282" x="26723975" y="7394575"/>
          <p14:tracePt t="21295" x="26695400" y="7394575"/>
          <p14:tracePt t="21298" x="26695400" y="7423150"/>
          <p14:tracePt t="21302" x="26666825" y="7423150"/>
          <p14:tracePt t="21306" x="26638250" y="7451725"/>
          <p14:tracePt t="21311" x="26609675" y="7480300"/>
          <p14:tracePt t="21314" x="26581100" y="7480300"/>
          <p14:tracePt t="21318" x="26581100" y="7508875"/>
          <p14:tracePt t="21322" x="26552525" y="7535863"/>
          <p14:tracePt t="21327" x="26523950" y="7535863"/>
          <p14:tracePt t="21330" x="26495375" y="7593013"/>
          <p14:tracePt t="21334" x="26466800" y="7621588"/>
          <p14:tracePt t="21339" x="26466800" y="7650163"/>
          <p14:tracePt t="21342" x="26438225" y="7678738"/>
          <p14:tracePt t="21350" x="26411238" y="7707313"/>
          <p14:tracePt t="21354" x="26411238" y="7735888"/>
          <p14:tracePt t="21361" x="26411238" y="7764463"/>
          <p14:tracePt t="21366" x="26382663" y="7764463"/>
          <p14:tracePt t="21370" x="26382663" y="7793038"/>
          <p14:tracePt t="21373" x="26382663" y="7821613"/>
          <p14:tracePt t="21382" x="26382663" y="7850188"/>
          <p14:tracePt t="21390" x="26354088" y="7877175"/>
          <p14:tracePt t="21398" x="26354088" y="7905750"/>
          <p14:tracePt t="21403" x="26325513" y="7905750"/>
          <p14:tracePt t="21414" x="26296938" y="7905750"/>
          <p14:tracePt t="21427" x="26296938" y="7934325"/>
          <p14:tracePt t="22146" x="26268363" y="7934325"/>
          <p14:tracePt t="22159" x="26268363" y="7962900"/>
          <p14:tracePt t="22169" x="26268363" y="7991475"/>
          <p14:tracePt t="22179" x="26268363" y="8020050"/>
          <p14:tracePt t="22187" x="26268363" y="8048625"/>
          <p14:tracePt t="22190" x="26296938" y="8077200"/>
          <p14:tracePt t="22195" x="26325513" y="8077200"/>
          <p14:tracePt t="22202" x="26354088" y="8077200"/>
          <p14:tracePt t="22206" x="26354088" y="8105775"/>
          <p14:tracePt t="22210" x="26382663" y="8105775"/>
          <p14:tracePt t="22215" x="26411238" y="8134350"/>
          <p14:tracePt t="22218" x="26438225" y="8134350"/>
          <p14:tracePt t="22222" x="26466800" y="8162925"/>
          <p14:tracePt t="22230" x="26495375" y="8162925"/>
          <p14:tracePt t="22238" x="26523950" y="8162925"/>
          <p14:tracePt t="22254" x="26552525" y="8162925"/>
          <p14:tracePt t="22264" x="26581100" y="8162925"/>
          <p14:tracePt t="22270" x="26609675" y="8162925"/>
          <p14:tracePt t="22274" x="26638250" y="8162925"/>
          <p14:tracePt t="22279" x="26666825" y="8162925"/>
          <p14:tracePt t="22286" x="26695400" y="8134350"/>
          <p14:tracePt t="22298" x="26695400" y="8105775"/>
          <p14:tracePt t="22306" x="26723975" y="8105775"/>
          <p14:tracePt t="22314" x="26723975" y="8077200"/>
          <p14:tracePt t="22318" x="26750963" y="8020050"/>
          <p14:tracePt t="22323" x="26750963" y="7962900"/>
          <p14:tracePt t="22326" x="26750963" y="7905750"/>
          <p14:tracePt t="22330" x="26750963" y="7821613"/>
          <p14:tracePt t="22334" x="26750963" y="7764463"/>
          <p14:tracePt t="22338" x="26750963" y="7678738"/>
          <p14:tracePt t="22342" x="26750963" y="7621588"/>
          <p14:tracePt t="22346" x="26723975" y="7508875"/>
          <p14:tracePt t="22350" x="26695400" y="7423150"/>
          <p14:tracePt t="22354" x="26666825" y="7366000"/>
          <p14:tracePt t="22358" x="26638250" y="7280275"/>
          <p14:tracePt t="22362" x="26609675" y="7223125"/>
          <p14:tracePt t="22366" x="26581100" y="7167563"/>
          <p14:tracePt t="22370" x="26552525" y="7110413"/>
          <p14:tracePt t="22374" x="26495375" y="7024688"/>
          <p14:tracePt t="22378" x="26466800" y="7024688"/>
          <p14:tracePt t="22382" x="26411238" y="6996113"/>
          <p14:tracePt t="22386" x="26382663" y="6938963"/>
          <p14:tracePt t="22391" x="26325513" y="6910388"/>
          <p14:tracePt t="22398" x="26296938" y="6910388"/>
          <p14:tracePt t="22400" x="26268363" y="6881813"/>
          <p14:tracePt t="22404" x="26239788" y="6881813"/>
          <p14:tracePt t="22406" x="26211213" y="6853238"/>
          <p14:tracePt t="22414" x="26182638" y="6853238"/>
          <p14:tracePt t="22420" x="26154063" y="6853238"/>
          <p14:tracePt t="22421" x="26125488" y="6853238"/>
          <p14:tracePt t="22427" x="26069925" y="6853238"/>
          <p14:tracePt t="22435" x="25927050" y="6853238"/>
          <p14:tracePt t="22438" x="25841325" y="6853238"/>
          <p14:tracePt t="22442" x="25757188" y="6853238"/>
          <p14:tracePt t="22446" x="25614313" y="6853238"/>
          <p14:tracePt t="22449" x="25444450" y="6853238"/>
          <p14:tracePt t="22455" x="25273000" y="6853238"/>
          <p14:tracePt t="22458" x="25045988" y="6853238"/>
          <p14:tracePt t="22464" x="24790400" y="6797675"/>
          <p14:tracePt t="22467" x="24506238" y="6797675"/>
          <p14:tracePt t="22470" x="24277638" y="6797675"/>
          <p14:tracePt t="22474" x="23993475" y="6769100"/>
          <p14:tracePt t="22480" x="23766463" y="6769100"/>
          <p14:tracePt t="22482" x="23510875" y="6740525"/>
          <p14:tracePt t="22486" x="23339425" y="6683375"/>
          <p14:tracePt t="22490" x="23198138" y="6654800"/>
          <p14:tracePt t="22496" x="23083838" y="6654800"/>
          <p14:tracePt t="22498" x="23026688" y="6626225"/>
          <p14:tracePt t="22502" x="22971125" y="6626225"/>
          <p14:tracePt t="22515" x="22942550" y="6597650"/>
          <p14:tracePt t="22534" x="22942550" y="6569075"/>
          <p14:tracePt t="22558" x="22971125" y="6569075"/>
          <p14:tracePt t="22675" x="23026688" y="6569075"/>
          <p14:tracePt t="22679" x="23083838" y="6569075"/>
          <p14:tracePt t="22687" x="23198138" y="6569075"/>
          <p14:tracePt t="22691" x="23226713" y="6569075"/>
          <p14:tracePt t="22695" x="23283863" y="6569075"/>
          <p14:tracePt t="22699" x="23339425" y="6569075"/>
          <p14:tracePt t="22703" x="23368000" y="6569075"/>
          <p14:tracePt t="22706" x="23396575" y="6569075"/>
          <p14:tracePt t="22711" x="23453725" y="6569075"/>
          <p14:tracePt t="22715" x="23510875" y="6569075"/>
          <p14:tracePt t="22719" x="23568025" y="6569075"/>
          <p14:tracePt t="22723" x="23625175" y="6569075"/>
          <p14:tracePt t="22727" x="23680738" y="6569075"/>
          <p14:tracePt t="22731" x="23766463" y="6569075"/>
          <p14:tracePt t="22735" x="23823613" y="6569075"/>
          <p14:tracePt t="22738" x="23909338" y="6597650"/>
          <p14:tracePt t="22743" x="23964900" y="6597650"/>
          <p14:tracePt t="22748" x="24022050" y="6597650"/>
          <p14:tracePt t="22751" x="24136350" y="6626225"/>
          <p14:tracePt t="22755" x="24164925" y="6626225"/>
          <p14:tracePt t="22765" x="24250650" y="6626225"/>
          <p14:tracePt t="22767" x="24306213" y="6654800"/>
          <p14:tracePt t="22771" x="24334788" y="6654800"/>
          <p14:tracePt t="22775" x="24363363" y="6654800"/>
          <p14:tracePt t="22780" x="24391938" y="6654800"/>
          <p14:tracePt t="22783" x="24391938" y="6683375"/>
          <p14:tracePt t="22803" x="24420513" y="6683375"/>
          <p14:tracePt t="22859" x="24449088" y="6683375"/>
          <p14:tracePt t="22863" x="24477663" y="6683375"/>
          <p14:tracePt t="22866" x="24506238" y="6683375"/>
          <p14:tracePt t="22870" x="24534813" y="6683375"/>
          <p14:tracePt t="22874" x="24561800" y="6711950"/>
          <p14:tracePt t="22880" x="24590375" y="6740525"/>
          <p14:tracePt t="22882" x="24618950" y="6769100"/>
          <p14:tracePt t="22887" x="24676100" y="6797675"/>
          <p14:tracePt t="22890" x="24704675" y="6826250"/>
          <p14:tracePt t="22896" x="24761825" y="6853238"/>
          <p14:tracePt t="22899" x="24818975" y="6881813"/>
          <p14:tracePt t="22903" x="24874538" y="6910388"/>
          <p14:tracePt t="22906" x="24931688" y="6910388"/>
          <p14:tracePt t="22911" x="24960263" y="6938963"/>
          <p14:tracePt t="22914" x="25017413" y="6967538"/>
          <p14:tracePt t="22918" x="25074563" y="6996113"/>
          <p14:tracePt t="22924" x="25131713" y="7024688"/>
          <p14:tracePt t="22931" x="25187275" y="7024688"/>
          <p14:tracePt t="22938" x="25273000" y="7053263"/>
          <p14:tracePt t="22939" x="25301575" y="7053263"/>
          <p14:tracePt t="22942" x="25330150" y="7053263"/>
          <p14:tracePt t="22947" x="25387300" y="7053263"/>
          <p14:tracePt t="22951" x="25415875" y="7053263"/>
          <p14:tracePt t="22962" x="25473025" y="7081838"/>
          <p14:tracePt t="22965" x="25500013" y="7081838"/>
          <p14:tracePt t="22971" x="25528588" y="7081838"/>
          <p14:tracePt t="22975" x="25557163" y="7081838"/>
          <p14:tracePt t="22981" x="25585738" y="7081838"/>
          <p14:tracePt t="22983" x="25642888" y="7081838"/>
          <p14:tracePt t="22987" x="25700038" y="7081838"/>
          <p14:tracePt t="22990" x="25757188" y="7081838"/>
          <p14:tracePt t="22996" x="25785763" y="7081838"/>
          <p14:tracePt t="22999" x="25841325" y="7081838"/>
          <p14:tracePt t="23003" x="25869900" y="7081838"/>
          <p14:tracePt t="23007" x="25927050" y="7081838"/>
          <p14:tracePt t="23013" x="25984200" y="7081838"/>
          <p14:tracePt t="23015" x="26041350" y="7081838"/>
          <p14:tracePt t="23019" x="26098500" y="7081838"/>
          <p14:tracePt t="23022" x="26154063" y="7081838"/>
          <p14:tracePt t="23027" x="26211213" y="7081838"/>
          <p14:tracePt t="23031" x="26239788" y="7081838"/>
          <p14:tracePt t="23034" x="26268363" y="7081838"/>
          <p14:tracePt t="23039" x="26325513" y="7081838"/>
          <p14:tracePt t="23045" x="26354088" y="7081838"/>
          <p14:tracePt t="23047" x="26411238" y="7081838"/>
          <p14:tracePt t="23051" x="26438225" y="7081838"/>
          <p14:tracePt t="23055" x="26466800" y="7081838"/>
          <p14:tracePt t="23063" x="26495375" y="7081838"/>
          <p14:tracePt t="23067" x="26523950" y="7081838"/>
          <p14:tracePt t="23071" x="26552525" y="7081838"/>
          <p14:tracePt t="23075" x="26581100" y="7081838"/>
          <p14:tracePt t="23079" x="26638250" y="7081838"/>
          <p14:tracePt t="23083" x="26666825" y="7053263"/>
          <p14:tracePt t="23086" x="26695400" y="7053263"/>
          <p14:tracePt t="23090" x="26723975" y="7053263"/>
          <p14:tracePt t="23099" x="26779538" y="7024688"/>
          <p14:tracePt t="23108" x="26808113" y="7024688"/>
          <p14:tracePt t="23113" x="26836688" y="7024688"/>
          <p14:tracePt t="23119" x="26865263" y="7024688"/>
          <p14:tracePt t="23122" x="26893838" y="7024688"/>
          <p14:tracePt t="23135" x="26922413" y="7024688"/>
          <p14:tracePt t="23139" x="26950988" y="7024688"/>
          <p14:tracePt t="23142" x="27008138" y="7024688"/>
          <p14:tracePt t="23147" x="27035125" y="7024688"/>
          <p14:tracePt t="23151" x="27063700" y="7024688"/>
          <p14:tracePt t="23159" x="27120850" y="7024688"/>
          <p14:tracePt t="23163" x="27149425" y="7024688"/>
          <p14:tracePt t="23167" x="27206575" y="7024688"/>
          <p14:tracePt t="23171" x="27235150" y="7024688"/>
          <p14:tracePt t="23175" x="27292300" y="7024688"/>
          <p14:tracePt t="23183" x="27320875" y="7024688"/>
          <p14:tracePt t="23186" x="27376438" y="7024688"/>
          <p14:tracePt t="23191" x="27405013" y="7024688"/>
          <p14:tracePt t="23195" x="27433588" y="7024688"/>
          <p14:tracePt t="23203" x="27462163" y="7024688"/>
          <p14:tracePt t="23207" x="27490738" y="7024688"/>
          <p14:tracePt t="23227" x="27519313" y="7024688"/>
          <p14:tracePt t="23235" x="27547888" y="7024688"/>
          <p14:tracePt t="23243" x="27576463" y="7024688"/>
          <p14:tracePt t="23251" x="27605038" y="7024688"/>
          <p14:tracePt t="23259" x="27633613" y="7024688"/>
          <p14:tracePt t="23267" x="27660600" y="7024688"/>
          <p14:tracePt t="23283" x="27689175" y="7024688"/>
          <p14:tracePt t="23296" x="27717750" y="7024688"/>
          <p14:tracePt t="23303" x="27746325" y="7024688"/>
          <p14:tracePt t="23311" x="27774900" y="7024688"/>
          <p14:tracePt t="23315" x="27803475" y="7053263"/>
          <p14:tracePt t="23330" x="27832050" y="7053263"/>
          <p14:tracePt t="23331" x="27860625" y="7053263"/>
          <p14:tracePt t="23335" x="27889200" y="7053263"/>
          <p14:tracePt t="23340" x="27917775" y="7053263"/>
          <p14:tracePt t="23345" x="27946350" y="7053263"/>
          <p14:tracePt t="23350" x="27973338" y="7053263"/>
          <p14:tracePt t="23365" x="28001913" y="7053263"/>
          <p14:tracePt t="23368" x="28030488" y="7053263"/>
          <p14:tracePt t="23371" x="28059063" y="7053263"/>
          <p14:tracePt t="23380" x="28087638" y="7053263"/>
          <p14:tracePt t="23387" x="28116213" y="7053263"/>
          <p14:tracePt t="23397" x="28144788" y="7053263"/>
          <p14:tracePt t="23435" x="28173363" y="7053263"/>
          <p14:tracePt t="25116" x="28116213" y="7081838"/>
          <p14:tracePt t="25120" x="28087638" y="7110413"/>
          <p14:tracePt t="25123" x="28030488" y="7138988"/>
          <p14:tracePt t="25128" x="27973338" y="7167563"/>
          <p14:tracePt t="25132" x="27917775" y="7223125"/>
          <p14:tracePt t="25135" x="27860625" y="7251700"/>
          <p14:tracePt t="25140" x="27803475" y="7280275"/>
          <p14:tracePt t="25144" x="27746325" y="7308850"/>
          <p14:tracePt t="25148" x="27717750" y="7337425"/>
          <p14:tracePt t="25152" x="27660600" y="7366000"/>
          <p14:tracePt t="25156" x="27633613" y="7394575"/>
          <p14:tracePt t="25159" x="27605038" y="7423150"/>
          <p14:tracePt t="25164" x="27576463" y="7451725"/>
          <p14:tracePt t="25168" x="27547888" y="7451725"/>
          <p14:tracePt t="25171" x="27547888" y="7480300"/>
          <p14:tracePt t="25180" x="27519313" y="7508875"/>
          <p14:tracePt t="25184" x="27490738" y="7508875"/>
          <p14:tracePt t="25188" x="27462163" y="7508875"/>
          <p14:tracePt t="25192" x="27433588" y="7508875"/>
          <p14:tracePt t="25196" x="27405013" y="7508875"/>
          <p14:tracePt t="25200" x="27405013" y="7535863"/>
          <p14:tracePt t="25208" x="27376438" y="7564438"/>
          <p14:tracePt t="25212" x="27347863" y="7564438"/>
          <p14:tracePt t="25216" x="27320875" y="7593013"/>
          <p14:tracePt t="25224" x="27292300" y="7621588"/>
          <p14:tracePt t="25228" x="27263725" y="7621588"/>
          <p14:tracePt t="25232" x="27235150" y="7621588"/>
          <p14:tracePt t="25240" x="27235150" y="7650163"/>
          <p14:tracePt t="25244" x="27206575" y="7650163"/>
          <p14:tracePt t="25252" x="27178000" y="7650163"/>
          <p14:tracePt t="25260" x="27149425" y="7650163"/>
          <p14:tracePt t="25272" x="27120850" y="7650163"/>
          <p14:tracePt t="25276" x="27092275" y="7650163"/>
          <p14:tracePt t="25281" x="27092275" y="7678738"/>
          <p14:tracePt t="25284" x="27063700" y="7678738"/>
          <p14:tracePt t="25292" x="27035125" y="7678738"/>
          <p14:tracePt t="25296" x="26979563" y="7678738"/>
          <p14:tracePt t="25300" x="26922413" y="7678738"/>
          <p14:tracePt t="25304" x="26893838" y="7678738"/>
          <p14:tracePt t="25307" x="26836688" y="7678738"/>
          <p14:tracePt t="25311" x="26750963" y="7678738"/>
          <p14:tracePt t="25316" x="26695400" y="7678738"/>
          <p14:tracePt t="25320" x="26609675" y="7678738"/>
          <p14:tracePt t="25324" x="26552525" y="7678738"/>
          <p14:tracePt t="25328" x="26495375" y="7678738"/>
          <p14:tracePt t="25332" x="26438225" y="7678738"/>
          <p14:tracePt t="25336" x="26382663" y="7678738"/>
          <p14:tracePt t="25339" x="26325513" y="7707313"/>
          <p14:tracePt t="25344" x="26268363" y="7707313"/>
          <p14:tracePt t="25349" x="26182638" y="7707313"/>
          <p14:tracePt t="25352" x="26125488" y="7707313"/>
          <p14:tracePt t="25356" x="26069925" y="7707313"/>
          <p14:tracePt t="25360" x="26012775" y="7707313"/>
          <p14:tracePt t="25364" x="25955625" y="7707313"/>
          <p14:tracePt t="25368" x="25927050" y="7707313"/>
          <p14:tracePt t="25371" x="25869900" y="7707313"/>
          <p14:tracePt t="25375" x="25841325" y="7735888"/>
          <p14:tracePt t="25380" x="25785763" y="7735888"/>
          <p14:tracePt t="25385" x="25728613" y="7735888"/>
          <p14:tracePt t="25387" x="25671463" y="7735888"/>
          <p14:tracePt t="25391" x="25642888" y="7735888"/>
          <p14:tracePt t="25396" x="25614313" y="7735888"/>
          <p14:tracePt t="25404" x="25585738" y="7735888"/>
          <p14:tracePt t="25408" x="25557163" y="7735888"/>
          <p14:tracePt t="25418" x="25528588" y="7735888"/>
          <p14:tracePt t="25440" x="25500013" y="7735888"/>
          <p14:tracePt t="25450" x="25473025" y="7735888"/>
          <p14:tracePt t="25452" x="25415875" y="7735888"/>
          <p14:tracePt t="25460" x="25358725" y="7735888"/>
          <p14:tracePt t="25464" x="25301575" y="7735888"/>
          <p14:tracePt t="25468" x="25244425" y="7735888"/>
          <p14:tracePt t="25472" x="25187275" y="7735888"/>
          <p14:tracePt t="25475" x="25131713" y="7735888"/>
          <p14:tracePt t="25480" x="25074563" y="7735888"/>
          <p14:tracePt t="25484" x="24988838" y="7735888"/>
          <p14:tracePt t="25488" x="24931688" y="7735888"/>
          <p14:tracePt t="25491" x="24847550" y="7735888"/>
          <p14:tracePt t="25498" x="24790400" y="7735888"/>
          <p14:tracePt t="25500" x="24733250" y="7735888"/>
          <p14:tracePt t="25503" x="24676100" y="7735888"/>
          <p14:tracePt t="25508" x="24618950" y="7735888"/>
          <p14:tracePt t="25511" x="24561800" y="7735888"/>
          <p14:tracePt t="25516" x="24534813" y="7735888"/>
          <p14:tracePt t="25528" x="24506238" y="7735888"/>
          <p14:tracePt t="25552" x="24477663" y="7735888"/>
          <p14:tracePt t="25560" x="24449088" y="7735888"/>
          <p14:tracePt t="25568" x="24420513" y="7735888"/>
          <p14:tracePt t="25572" x="24391938" y="7735888"/>
          <p14:tracePt t="25576" x="24363363" y="7735888"/>
          <p14:tracePt t="25584" x="24306213" y="7735888"/>
          <p14:tracePt t="25588" x="24277638" y="7735888"/>
          <p14:tracePt t="25592" x="24250650" y="7735888"/>
          <p14:tracePt t="25595" x="24222075" y="7735888"/>
          <p14:tracePt t="25600" x="24164925" y="7735888"/>
          <p14:tracePt t="25608" x="24107775" y="7735888"/>
          <p14:tracePt t="25611" x="24079200" y="7735888"/>
          <p14:tracePt t="25616" x="24050625" y="7735888"/>
          <p14:tracePt t="25621" x="23993475" y="7735888"/>
          <p14:tracePt t="25623" x="23964900" y="7735888"/>
          <p14:tracePt t="25628" x="23937913" y="7735888"/>
          <p14:tracePt t="25632" x="23909338" y="7735888"/>
          <p14:tracePt t="25636" x="23852188" y="7735888"/>
          <p14:tracePt t="25640" x="23823613" y="7735888"/>
          <p14:tracePt t="25644" x="23795038" y="7735888"/>
          <p14:tracePt t="25648" x="23766463" y="7735888"/>
          <p14:tracePt t="25652" x="23737888" y="7735888"/>
          <p14:tracePt t="25655" x="23709313" y="7735888"/>
          <p14:tracePt t="25660" x="23680738" y="7764463"/>
          <p14:tracePt t="25664" x="23652163" y="7764463"/>
          <p14:tracePt t="25668" x="23625175" y="7764463"/>
          <p14:tracePt t="25672" x="23596600" y="7764463"/>
          <p14:tracePt t="25676" x="23568025" y="7764463"/>
          <p14:tracePt t="25684" x="23568025" y="7793038"/>
          <p14:tracePt t="25688" x="23539450" y="7793038"/>
          <p14:tracePt t="25700" x="23539450" y="7821613"/>
          <p14:tracePt t="25736" x="23510875" y="7821613"/>
          <p14:tracePt t="25744" x="23482300" y="7821613"/>
          <p14:tracePt t="25752" x="23453725" y="7821613"/>
          <p14:tracePt t="25760" x="23425150" y="7850188"/>
          <p14:tracePt t="25764" x="23396575" y="7850188"/>
          <p14:tracePt t="25772" x="23368000" y="7850188"/>
          <p14:tracePt t="25775" x="23339425" y="7850188"/>
          <p14:tracePt t="25784" x="23339425" y="7877175"/>
          <p14:tracePt t="25800" x="23312438" y="7877175"/>
          <p14:tracePt t="26076" x="23283863" y="7877175"/>
          <p14:tracePt t="26084" x="23283863" y="7905750"/>
          <p14:tracePt t="26092" x="23312438" y="7905750"/>
          <p14:tracePt t="26096" x="23312438" y="7934325"/>
          <p14:tracePt t="26100" x="23339425" y="7934325"/>
          <p14:tracePt t="26105" x="23368000" y="7962900"/>
          <p14:tracePt t="26112" x="23368000" y="7991475"/>
          <p14:tracePt t="26117" x="23396575" y="7991475"/>
          <p14:tracePt t="26120" x="23425150" y="7991475"/>
          <p14:tracePt t="26124" x="23453725" y="7991475"/>
          <p14:tracePt t="26128" x="23482300" y="7991475"/>
          <p14:tracePt t="26132" x="23510875" y="7991475"/>
          <p14:tracePt t="26135" x="23539450" y="7991475"/>
          <p14:tracePt t="26143" x="23596600" y="7991475"/>
          <p14:tracePt t="26149" x="23625175" y="7991475"/>
          <p14:tracePt t="26152" x="23652163" y="7991475"/>
          <p14:tracePt t="26155" x="23709313" y="7991475"/>
          <p14:tracePt t="26160" x="23766463" y="7991475"/>
          <p14:tracePt t="26164" x="23795038" y="7991475"/>
          <p14:tracePt t="26169" x="23823613" y="7991475"/>
          <p14:tracePt t="26171" x="23852188" y="7991475"/>
          <p14:tracePt t="26176" x="23880763" y="7991475"/>
          <p14:tracePt t="26184" x="23937913" y="7991475"/>
          <p14:tracePt t="26188" x="23964900" y="7991475"/>
          <p14:tracePt t="26200" x="23993475" y="7991475"/>
          <p14:tracePt t="26204" x="24022050" y="7991475"/>
          <p14:tracePt t="26212" x="24050625" y="7991475"/>
          <p14:tracePt t="26224" x="24079200" y="7991475"/>
          <p14:tracePt t="26233" x="24107775" y="7991475"/>
          <p14:tracePt t="26240" x="24136350" y="7991475"/>
          <p14:tracePt t="26252" x="24164925" y="7991475"/>
          <p14:tracePt t="26259" x="24193500" y="7991475"/>
          <p14:tracePt t="26265" x="24222075" y="7991475"/>
          <p14:tracePt t="26268" x="24250650" y="7991475"/>
          <p14:tracePt t="26271" x="24277638" y="7991475"/>
          <p14:tracePt t="26276" x="24277638" y="7962900"/>
          <p14:tracePt t="26281" x="24306213" y="7962900"/>
          <p14:tracePt t="26289" x="24334788" y="7962900"/>
          <p14:tracePt t="26292" x="24363363" y="7962900"/>
          <p14:tracePt t="26296" x="24391938" y="7962900"/>
          <p14:tracePt t="26304" x="24420513" y="7962900"/>
          <p14:tracePt t="26317" x="24449088" y="7962900"/>
          <p14:tracePt t="26356" x="24477663" y="7962900"/>
          <p14:tracePt t="26373" x="24506238" y="7962900"/>
          <p14:tracePt t="26376" x="24534813" y="7962900"/>
          <p14:tracePt t="26384" x="24561800" y="7962900"/>
          <p14:tracePt t="26388" x="24590375" y="7962900"/>
          <p14:tracePt t="26396" x="24618950" y="7962900"/>
          <p14:tracePt t="26560" x="24647525" y="7962900"/>
          <p14:tracePt t="26580" x="24676100" y="7962900"/>
          <p14:tracePt t="26588" x="24704675" y="7962900"/>
          <p14:tracePt t="26597" x="24733250" y="7962900"/>
          <p14:tracePt t="26624" x="24761825" y="7991475"/>
          <p14:tracePt t="26648" x="24790400" y="7991475"/>
          <p14:tracePt t="26656" x="24818975" y="7991475"/>
          <p14:tracePt t="26661" x="24847550" y="7991475"/>
          <p14:tracePt t="26663" x="24874538" y="7991475"/>
          <p14:tracePt t="26667" x="24903113" y="8020050"/>
          <p14:tracePt t="26672" x="24931688" y="8020050"/>
          <p14:tracePt t="26675" x="24960263" y="8020050"/>
          <p14:tracePt t="26684" x="24988838" y="8020050"/>
          <p14:tracePt t="26688" x="25017413" y="8020050"/>
          <p14:tracePt t="26691" x="25045988" y="8020050"/>
          <p14:tracePt t="26696" x="25074563" y="8020050"/>
          <p14:tracePt t="26702" x="25103138" y="8020050"/>
          <p14:tracePt t="26709" x="25131713" y="8020050"/>
          <p14:tracePt t="26726" x="25160288" y="8020050"/>
          <p14:tracePt t="26753" x="25187275" y="8020050"/>
          <p14:tracePt t="26761" x="25215850" y="8020050"/>
          <p14:tracePt t="26773" x="25244425" y="8020050"/>
          <p14:tracePt t="26782" x="25273000" y="8020050"/>
          <p14:tracePt t="26789" x="25301575" y="8020050"/>
          <p14:tracePt t="26809" x="25330150" y="8020050"/>
          <p14:tracePt t="26821" x="25358725" y="8020050"/>
          <p14:tracePt t="26829" x="25387300" y="8020050"/>
          <p14:tracePt t="26841" x="25415875" y="8020050"/>
          <p14:tracePt t="26849" x="25444450" y="8020050"/>
          <p14:tracePt t="26857" x="25473025" y="8048625"/>
          <p14:tracePt t="26870" x="25473025" y="8077200"/>
          <p14:tracePt t="26929" x="25500013" y="8077200"/>
          <p14:tracePt t="26966" x="25528588" y="8077200"/>
          <p14:tracePt t="26973" x="25557163" y="8077200"/>
          <p14:tracePt t="26981" x="25585738" y="8077200"/>
          <p14:tracePt t="26985" x="25614313" y="8077200"/>
          <p14:tracePt t="26992" x="25642888" y="8077200"/>
          <p14:tracePt t="26996" x="25671463" y="8077200"/>
          <p14:tracePt t="27001" x="25700038" y="8077200"/>
          <p14:tracePt t="27005" x="25728613" y="8077200"/>
          <p14:tracePt t="27012" x="25785763" y="8077200"/>
          <p14:tracePt t="27017" x="25812750" y="8048625"/>
          <p14:tracePt t="27034" x="25841325" y="8048625"/>
          <p14:tracePt t="27037" x="25898475" y="8048625"/>
          <p14:tracePt t="27040" x="25927050" y="8048625"/>
          <p14:tracePt t="27049" x="25955625" y="8020050"/>
          <p14:tracePt t="27061" x="25984200" y="8020050"/>
          <p14:tracePt t="27078" x="26012775" y="8020050"/>
          <p14:tracePt t="27093" x="26041350" y="8020050"/>
          <p14:tracePt t="27102" x="26069925" y="8020050"/>
          <p14:tracePt t="27109" x="26098500" y="8020050"/>
          <p14:tracePt t="27118" x="26125488" y="8020050"/>
          <p14:tracePt t="27124" x="26154063" y="8020050"/>
          <p14:tracePt t="27128" x="26182638" y="8020050"/>
          <p14:tracePt t="27141" x="26211213" y="8020050"/>
          <p14:tracePt t="27149" x="26239788" y="8020050"/>
          <p14:tracePt t="27153" x="26268363" y="8020050"/>
          <p14:tracePt t="27157" x="26296938" y="8020050"/>
          <p14:tracePt t="27166" x="26325513" y="8020050"/>
          <p14:tracePt t="27170" x="26354088" y="8020050"/>
          <p14:tracePt t="27189" x="26382663" y="8020050"/>
          <p14:tracePt t="27193" x="26411238" y="8020050"/>
          <p14:tracePt t="27197" x="26438225" y="8020050"/>
          <p14:tracePt t="27201" x="26466800" y="8020050"/>
          <p14:tracePt t="27209" x="26495375" y="8020050"/>
          <p14:tracePt t="27225" x="26523950" y="8020050"/>
          <p14:tracePt t="27237" x="26552525" y="8020050"/>
          <p14:tracePt t="27254" x="26581100" y="8020050"/>
          <p14:tracePt t="27271" x="26609675" y="8020050"/>
          <p14:tracePt t="27277" x="26638250" y="8020050"/>
          <p14:tracePt t="27297" x="26666825" y="8020050"/>
          <p14:tracePt t="27309" x="26695400" y="8020050"/>
          <p14:tracePt t="27321" x="26723975" y="7991475"/>
          <p14:tracePt t="27333" x="26750963" y="7962900"/>
          <p14:tracePt t="27345" x="26779538" y="7962900"/>
          <p14:tracePt t="27349" x="26779538" y="7934325"/>
          <p14:tracePt t="27354" x="26808113" y="7934325"/>
          <p14:tracePt t="27361" x="26836688" y="7934325"/>
          <p14:tracePt t="27369" x="26836688" y="7905750"/>
          <p14:tracePt t="27381" x="26865263" y="7905750"/>
          <p14:tracePt t="27389" x="26865263" y="7877175"/>
          <p14:tracePt t="27401" x="26893838" y="7877175"/>
          <p14:tracePt t="27413" x="26922413" y="7850188"/>
          <p14:tracePt t="27421" x="26950988" y="7821613"/>
          <p14:tracePt t="27425" x="26979563" y="7821613"/>
          <p14:tracePt t="27428" x="26979563" y="7793038"/>
          <p14:tracePt t="27435" x="27008138" y="7764463"/>
          <p14:tracePt t="27437" x="27008138" y="7735888"/>
          <p14:tracePt t="27445" x="27008138" y="7707313"/>
          <p14:tracePt t="27451" x="27035125" y="7707313"/>
          <p14:tracePt t="27453" x="27035125" y="7678738"/>
          <p14:tracePt t="27456" x="27063700" y="7650163"/>
          <p14:tracePt t="27465" x="27063700" y="7621588"/>
          <p14:tracePt t="27469" x="27092275" y="7621588"/>
          <p14:tracePt t="27472" x="27092275" y="7593013"/>
          <p14:tracePt t="27481" x="27092275" y="7564438"/>
          <p14:tracePt t="27484" x="27092275" y="7535863"/>
          <p14:tracePt t="27492" x="27092275" y="7508875"/>
          <p14:tracePt t="27496" x="27092275" y="7480300"/>
          <p14:tracePt t="27505" x="27092275" y="7451725"/>
          <p14:tracePt t="27509" x="27092275" y="7423150"/>
          <p14:tracePt t="27517" x="27092275" y="7394575"/>
          <p14:tracePt t="27521" x="27092275" y="7366000"/>
          <p14:tracePt t="27535" x="27092275" y="7337425"/>
          <p14:tracePt t="27537" x="27092275" y="7308850"/>
          <p14:tracePt t="27540" x="27063700" y="7280275"/>
          <p14:tracePt t="27544" x="27008138" y="7251700"/>
          <p14:tracePt t="27549" x="27008138" y="7223125"/>
          <p14:tracePt t="27553" x="26950988" y="7223125"/>
          <p14:tracePt t="27557" x="26893838" y="7194550"/>
          <p14:tracePt t="27561" x="26836688" y="7194550"/>
          <p14:tracePt t="27565" x="26723975" y="7167563"/>
          <p14:tracePt t="27569" x="26638250" y="7167563"/>
          <p14:tracePt t="27573" x="26552525" y="7167563"/>
          <p14:tracePt t="27577" x="26438225" y="7167563"/>
          <p14:tracePt t="27580" x="26325513" y="7167563"/>
          <p14:tracePt t="27585" x="26211213" y="7167563"/>
          <p14:tracePt t="27589" x="26041350" y="7167563"/>
          <p14:tracePt t="27592" x="25898475" y="7167563"/>
          <p14:tracePt t="27597" x="25728613" y="7167563"/>
          <p14:tracePt t="27602" x="25557163" y="7167563"/>
          <p14:tracePt t="27605" x="25330150" y="7167563"/>
          <p14:tracePt t="27608" x="25215850" y="7167563"/>
          <p14:tracePt t="27612" x="25045988" y="7167563"/>
          <p14:tracePt t="27618" x="24903113" y="7167563"/>
          <p14:tracePt t="27621" x="24733250" y="7167563"/>
          <p14:tracePt t="27625" x="24618950" y="7167563"/>
          <p14:tracePt t="27628" x="24506238" y="7167563"/>
          <p14:tracePt t="27633" x="24420513" y="7167563"/>
          <p14:tracePt t="27636" x="24334788" y="7167563"/>
          <p14:tracePt t="27641" x="24277638" y="7167563"/>
          <p14:tracePt t="27645" x="24222075" y="7167563"/>
          <p14:tracePt t="27649" x="24193500" y="7167563"/>
          <p14:tracePt t="27653" x="24136350" y="7194550"/>
          <p14:tracePt t="27657" x="24136350" y="7223125"/>
          <p14:tracePt t="27661" x="24107775" y="7251700"/>
          <p14:tracePt t="27667" x="24079200" y="7308850"/>
          <p14:tracePt t="27668" x="24050625" y="7308850"/>
          <p14:tracePt t="27673" x="24022050" y="7394575"/>
          <p14:tracePt t="27677" x="24022050" y="7508875"/>
          <p14:tracePt t="27684" x="23993475" y="7564438"/>
          <p14:tracePt t="27685" x="23993475" y="7650163"/>
          <p14:tracePt t="27689" x="23993475" y="7735888"/>
          <p14:tracePt t="27693" x="23993475" y="7821613"/>
          <p14:tracePt t="27700" x="23993475" y="7905750"/>
          <p14:tracePt t="27705" x="23993475" y="8048625"/>
          <p14:tracePt t="27709" x="23993475" y="8162925"/>
          <p14:tracePt t="27713" x="23993475" y="8247063"/>
          <p14:tracePt t="27717" x="23993475" y="8304213"/>
          <p14:tracePt t="27720" x="24022050" y="8389938"/>
          <p14:tracePt t="27726" x="24050625" y="8447088"/>
          <p14:tracePt t="27731" x="24107775" y="8504238"/>
          <p14:tracePt t="27733" x="24136350" y="8559800"/>
          <p14:tracePt t="27737" x="24164925" y="8588375"/>
          <p14:tracePt t="27741" x="24193500" y="8616950"/>
          <p14:tracePt t="27744" x="24250650" y="8645525"/>
          <p14:tracePt t="27749" x="24306213" y="8674100"/>
          <p14:tracePt t="27753" x="24363363" y="8702675"/>
          <p14:tracePt t="27756" x="24420513" y="8702675"/>
          <p14:tracePt t="27761" x="24506238" y="8731250"/>
          <p14:tracePt t="27765" x="24647525" y="8731250"/>
          <p14:tracePt t="27770" x="24733250" y="8731250"/>
          <p14:tracePt t="27772" x="24847550" y="8731250"/>
          <p14:tracePt t="27777" x="24988838" y="8731250"/>
          <p14:tracePt t="27781" x="25103138" y="8731250"/>
          <p14:tracePt t="27785" x="25244425" y="8731250"/>
          <p14:tracePt t="27789" x="25387300" y="8702675"/>
          <p14:tracePt t="27793" x="25500013" y="8702675"/>
          <p14:tracePt t="27797" x="25642888" y="8674100"/>
          <p14:tracePt t="27802" x="25757188" y="8645525"/>
          <p14:tracePt t="27805" x="25869900" y="8616950"/>
          <p14:tracePt t="27809" x="25984200" y="8559800"/>
          <p14:tracePt t="27813" x="26069925" y="8531225"/>
          <p14:tracePt t="27818" x="26125488" y="8504238"/>
          <p14:tracePt t="27821" x="26239788" y="8447088"/>
          <p14:tracePt t="27825" x="26296938" y="8418513"/>
          <p14:tracePt t="27829" x="26354088" y="8389938"/>
          <p14:tracePt t="27833" x="26411238" y="8361363"/>
          <p14:tracePt t="27838" x="26438225" y="8332788"/>
          <p14:tracePt t="27841" x="26495375" y="8304213"/>
          <p14:tracePt t="27845" x="26523950" y="8304213"/>
          <p14:tracePt t="27850" x="26523950" y="8275638"/>
          <p14:tracePt t="27853" x="26523950" y="8247063"/>
          <p14:tracePt t="27857" x="26552525" y="8247063"/>
          <p14:tracePt t="27861" x="26581100" y="8218488"/>
          <p14:tracePt t="27864" x="26609675" y="8189913"/>
          <p14:tracePt t="27869" x="26609675" y="8162925"/>
          <p14:tracePt t="27872" x="26638250" y="8134350"/>
          <p14:tracePt t="27876" x="26666825" y="8105775"/>
          <p14:tracePt t="27887" x="26666825" y="8077200"/>
          <p14:tracePt t="27888" x="26695400" y="8048625"/>
          <p14:tracePt t="27892" x="26695400" y="8020050"/>
          <p14:tracePt t="27896" x="26695400" y="7991475"/>
          <p14:tracePt t="27903" x="26695400" y="7962900"/>
          <p14:tracePt t="27905" x="26695400" y="7934325"/>
          <p14:tracePt t="27909" x="26695400" y="7905750"/>
          <p14:tracePt t="27913" x="26695400" y="7877175"/>
          <p14:tracePt t="27918" x="26723975" y="7850188"/>
          <p14:tracePt t="27921" x="26723975" y="7793038"/>
          <p14:tracePt t="27925" x="26723975" y="7764463"/>
          <p14:tracePt t="27928" x="26750963" y="7735888"/>
          <p14:tracePt t="27933" x="26750963" y="7707313"/>
          <p14:tracePt t="27937" x="26750963" y="7678738"/>
          <p14:tracePt t="27941" x="26750963" y="7621588"/>
          <p14:tracePt t="27944" x="26750963" y="7593013"/>
          <p14:tracePt t="27949" x="26750963" y="7564438"/>
          <p14:tracePt t="27953" x="26750963" y="7508875"/>
          <p14:tracePt t="27957" x="26750963" y="7480300"/>
          <p14:tracePt t="27968" x="26750963" y="7423150"/>
          <p14:tracePt t="27969" x="26750963" y="7394575"/>
          <p14:tracePt t="27972" x="26723975" y="7337425"/>
          <p14:tracePt t="27976" x="26695400" y="7308850"/>
          <p14:tracePt t="27980" x="26695400" y="7280275"/>
          <p14:tracePt t="27986" x="26666825" y="7251700"/>
          <p14:tracePt t="27989" x="26638250" y="7251700"/>
          <p14:tracePt t="27992" x="26581100" y="7223125"/>
          <p14:tracePt t="27997" x="26552525" y="7223125"/>
          <p14:tracePt t="28001" x="26466800" y="7194550"/>
          <p14:tracePt t="28005" x="26411238" y="7167563"/>
          <p14:tracePt t="28008" x="26354088" y="7167563"/>
          <p14:tracePt t="28012" x="26296938" y="7138988"/>
          <p14:tracePt t="28017" x="26211213" y="7138988"/>
          <p14:tracePt t="28021" x="26154063" y="7138988"/>
          <p14:tracePt t="28025" x="26012775" y="7110413"/>
          <p14:tracePt t="28029" x="25898475" y="7110413"/>
          <p14:tracePt t="28036" x="25812750" y="7110413"/>
          <p14:tracePt t="28039" x="25671463" y="7110413"/>
          <p14:tracePt t="28043" x="25500013" y="7110413"/>
          <p14:tracePt t="28045" x="25387300" y="7053263"/>
          <p14:tracePt t="28053" x="25244425" y="7053263"/>
          <p14:tracePt t="28055" x="25131713" y="7053263"/>
          <p14:tracePt t="28059" x="24988838" y="7053263"/>
          <p14:tracePt t="28060" x="24903113" y="7053263"/>
          <p14:tracePt t="28064" x="24761825" y="7053263"/>
          <p14:tracePt t="28069" x="24676100" y="7053263"/>
          <p14:tracePt t="28073" x="24590375" y="7053263"/>
          <p14:tracePt t="28077" x="24534813" y="7053263"/>
          <p14:tracePt t="28081" x="24449088" y="7053263"/>
          <p14:tracePt t="28088" x="24420513" y="7053263"/>
          <p14:tracePt t="28091" x="24363363" y="7053263"/>
          <p14:tracePt t="28093" x="24334788" y="7053263"/>
          <p14:tracePt t="28103" x="24306213" y="7053263"/>
          <p14:tracePt t="28122" x="24277638" y="7053263"/>
          <p14:tracePt t="28133" x="24250650" y="7053263"/>
          <p14:tracePt t="28141" x="24250650" y="7081838"/>
          <p14:tracePt t="28146" x="24222075" y="7081838"/>
          <p14:tracePt t="28155" x="24193500" y="7110413"/>
          <p14:tracePt t="28165" x="24193500" y="7138988"/>
          <p14:tracePt t="28177" x="24164925" y="7167563"/>
          <p14:tracePt t="28209" x="24164925" y="7194550"/>
          <p14:tracePt t="28477" x="24164925" y="7167563"/>
          <p14:tracePt t="28489" x="24164925" y="7138988"/>
          <p14:tracePt t="28497" x="24164925" y="7110413"/>
          <p14:tracePt t="28501" x="24164925" y="7081838"/>
          <p14:tracePt t="28505" x="24193500" y="7081838"/>
          <p14:tracePt t="28508" x="24193500" y="7053263"/>
          <p14:tracePt t="28520" x="24193500" y="7024688"/>
          <p14:tracePt t="28536" x="24193500" y="6996113"/>
          <p14:tracePt t="28544" x="24193500" y="6967538"/>
          <p14:tracePt t="28558" x="24193500" y="6938963"/>
          <p14:tracePt t="28565" x="24222075" y="6938963"/>
          <p14:tracePt t="28577" x="24222075" y="6910388"/>
          <p14:tracePt t="28593" x="24222075" y="6881813"/>
          <p14:tracePt t="28605" x="24250650" y="6881813"/>
          <p14:tracePt t="28640" x="24250650" y="6853238"/>
          <p14:tracePt t="28882" x="24250650" y="6826250"/>
          <p14:tracePt t="28890" x="24277638" y="6797675"/>
          <p14:tracePt t="28893" x="24306213" y="6769100"/>
          <p14:tracePt t="28906" x="24306213" y="6740525"/>
          <p14:tracePt t="28910" x="24334788" y="6740525"/>
          <p14:tracePt t="28914" x="24363363" y="6711950"/>
          <p14:tracePt t="28919" x="24391938" y="6711950"/>
          <p14:tracePt t="28930" x="24420513" y="6711950"/>
          <p14:tracePt t="28942" x="24449088" y="6711950"/>
          <p14:tracePt t="28953" x="24477663" y="6711950"/>
          <p14:tracePt t="28962" x="24506238" y="6711950"/>
          <p14:tracePt t="28966" x="24534813" y="6711950"/>
          <p14:tracePt t="28970" x="24561800" y="6711950"/>
          <p14:tracePt t="28974" x="24590375" y="6711950"/>
          <p14:tracePt t="28978" x="24618950" y="6711950"/>
          <p14:tracePt t="28981" x="24647525" y="6711950"/>
          <p14:tracePt t="28987" x="24676100" y="6711950"/>
          <p14:tracePt t="28989" x="24704675" y="6711950"/>
          <p14:tracePt t="28994" x="24733250" y="6711950"/>
          <p14:tracePt t="28997" x="24790400" y="6711950"/>
          <p14:tracePt t="29003" x="24818975" y="6711950"/>
          <p14:tracePt t="29005" x="24874538" y="6711950"/>
          <p14:tracePt t="29009" x="24903113" y="6711950"/>
          <p14:tracePt t="29013" x="24960263" y="6711950"/>
          <p14:tracePt t="29019" x="25017413" y="6711950"/>
          <p14:tracePt t="29022" x="25131713" y="6740525"/>
          <p14:tracePt t="29025" x="25187275" y="6769100"/>
          <p14:tracePt t="29029" x="25244425" y="6797675"/>
          <p14:tracePt t="29034" x="25330150" y="6826250"/>
          <p14:tracePt t="29038" x="25387300" y="6826250"/>
          <p14:tracePt t="29042" x="25473025" y="6881813"/>
          <p14:tracePt t="29045" x="25585738" y="6910388"/>
          <p14:tracePt t="29050" x="25642888" y="6910388"/>
          <p14:tracePt t="29055" x="25728613" y="6938963"/>
          <p14:tracePt t="29057" x="25757188" y="6967538"/>
          <p14:tracePt t="29061" x="25812750" y="6996113"/>
          <p14:tracePt t="29065" x="25869900" y="7024688"/>
          <p14:tracePt t="29070" x="25927050" y="7024688"/>
          <p14:tracePt t="29073" x="25984200" y="7053263"/>
          <p14:tracePt t="29077" x="26041350" y="7081838"/>
          <p14:tracePt t="29081" x="26098500" y="7110413"/>
          <p14:tracePt t="29086" x="26154063" y="7110413"/>
          <p14:tracePt t="29089" x="26182638" y="7138988"/>
          <p14:tracePt t="29093" x="26211213" y="7167563"/>
          <p14:tracePt t="29097" x="26239788" y="7167563"/>
          <p14:tracePt t="29103" x="26296938" y="7194550"/>
          <p14:tracePt t="29105" x="26325513" y="7194550"/>
          <p14:tracePt t="29110" x="26354088" y="7251700"/>
          <p14:tracePt t="29114" x="26354088" y="7280275"/>
          <p14:tracePt t="29119" x="26382663" y="7308850"/>
          <p14:tracePt t="29124" x="26411238" y="7337425"/>
          <p14:tracePt t="29125" x="26411238" y="7366000"/>
          <p14:tracePt t="29130" x="26438225" y="7366000"/>
          <p14:tracePt t="29138" x="26438225" y="7394575"/>
          <p14:tracePt t="29146" x="26466800" y="7394575"/>
          <p14:tracePt t="29162" x="26495375" y="7394575"/>
          <p14:tracePt t="29183" x="26523950" y="7394575"/>
          <p14:tracePt t="29186" x="26552525" y="7394575"/>
          <p14:tracePt t="29190" x="26581100" y="7394575"/>
          <p14:tracePt t="29194" x="26609675" y="7394575"/>
          <p14:tracePt t="29199" x="26638250" y="7394575"/>
          <p14:tracePt t="29203" x="26666825" y="7394575"/>
          <p14:tracePt t="29206" x="26695400" y="7366000"/>
          <p14:tracePt t="29211" x="26723975" y="7337425"/>
          <p14:tracePt t="29214" x="26750963" y="7337425"/>
          <p14:tracePt t="29220" x="26779538" y="7337425"/>
          <p14:tracePt t="29222" x="26808113" y="7308850"/>
          <p14:tracePt t="29234" x="26808113" y="7280275"/>
          <p14:tracePt t="29238" x="26836688" y="7280275"/>
          <p14:tracePt t="29242" x="26865263" y="7280275"/>
          <p14:tracePt t="29254" x="26893838" y="7280275"/>
          <p14:tracePt t="29267" x="26922413" y="7280275"/>
          <p14:tracePt t="29285" x="26950988" y="7251700"/>
          <p14:tracePt t="29294" x="26979563" y="7223125"/>
          <p14:tracePt t="29319" x="27008138" y="7223125"/>
          <p14:tracePt t="29326" x="27035125" y="7223125"/>
          <p14:tracePt t="29335" x="27063700" y="7223125"/>
          <p14:tracePt t="29342" x="27092275" y="7223125"/>
          <p14:tracePt t="29359" x="27120850" y="7223125"/>
          <p14:tracePt t="29378" x="27149425" y="7223125"/>
          <p14:tracePt t="29434" x="27178000" y="7223125"/>
          <p14:tracePt t="29486" x="27206575" y="7223125"/>
          <p14:tracePt t="29506" x="27235150" y="7223125"/>
          <p14:tracePt t="29550" x="27263725" y="7223125"/>
          <p14:tracePt t="29570" x="27292300" y="7223125"/>
          <p14:tracePt t="29614" x="27320875" y="7223125"/>
          <p14:tracePt t="29622" x="27347863" y="7223125"/>
          <p14:tracePt t="29630" x="27376438" y="7251700"/>
          <p14:tracePt t="29638" x="27405013" y="7251700"/>
          <p14:tracePt t="29651" x="27433588" y="7280275"/>
          <p14:tracePt t="29674" x="27462163" y="7308850"/>
          <p14:tracePt t="29685" x="27462163" y="7337425"/>
          <p14:tracePt t="29686" x="27462163" y="7366000"/>
          <p14:tracePt t="29691" x="27462163" y="7394575"/>
          <p14:tracePt t="29694" x="27462163" y="7423150"/>
          <p14:tracePt t="29699" x="27462163" y="7451725"/>
          <p14:tracePt t="29706" x="27462163" y="7480300"/>
          <p14:tracePt t="29708" x="27462163" y="7508875"/>
          <p14:tracePt t="29710" x="27462163" y="7535863"/>
          <p14:tracePt t="29714" x="27462163" y="7564438"/>
          <p14:tracePt t="29718" x="27462163" y="7593013"/>
          <p14:tracePt t="29726" x="27462163" y="7621588"/>
          <p14:tracePt t="29734" x="27462163" y="7650163"/>
          <p14:tracePt t="29762" x="27490738" y="7678738"/>
          <p14:tracePt t="29774" x="27519313" y="7678738"/>
          <p14:tracePt t="29778" x="27547888" y="7678738"/>
          <p14:tracePt t="29787" x="27576463" y="7678738"/>
          <p14:tracePt t="29790" x="27605038" y="7678738"/>
          <p14:tracePt t="29794" x="27633613" y="7678738"/>
          <p14:tracePt t="29803" x="27660600" y="7678738"/>
          <p14:tracePt t="29808" x="27689175" y="7678738"/>
          <p14:tracePt t="29810" x="27717750" y="7678738"/>
          <p14:tracePt t="29814" x="27774900" y="7678738"/>
          <p14:tracePt t="29818" x="27803475" y="7650163"/>
          <p14:tracePt t="29823" x="27889200" y="7650163"/>
          <p14:tracePt t="29826" x="27973338" y="7650163"/>
          <p14:tracePt t="29830" x="28030488" y="7650163"/>
          <p14:tracePt t="29833" x="28144788" y="7650163"/>
          <p14:tracePt t="29838" x="28230513" y="7650163"/>
          <p14:tracePt t="29842" x="28343225" y="7650163"/>
          <p14:tracePt t="29846" x="28457525" y="7650163"/>
          <p14:tracePt t="29850" x="28598813" y="7650163"/>
          <p14:tracePt t="29855" x="28713113" y="7650163"/>
          <p14:tracePt t="29858" x="28798838" y="7650163"/>
          <p14:tracePt t="29862" x="28968700" y="7650163"/>
          <p14:tracePt t="29866" x="29054425" y="7650163"/>
          <p14:tracePt t="29872" x="29168725" y="7650163"/>
          <p14:tracePt t="29873" x="29224288" y="7650163"/>
          <p14:tracePt t="29882" x="29252863" y="7650163"/>
          <p14:tracePt t="29930" x="29195713" y="7650163"/>
          <p14:tracePt t="29933" x="29054425" y="7650163"/>
          <p14:tracePt t="29938" x="28968700" y="7650163"/>
          <p14:tracePt t="29941" x="28827413" y="7678738"/>
          <p14:tracePt t="29945" x="28713113" y="7678738"/>
          <p14:tracePt t="29950" x="28571825" y="7678738"/>
          <p14:tracePt t="29954" x="28457525" y="7678738"/>
          <p14:tracePt t="29958" x="28286075" y="7678738"/>
          <p14:tracePt t="29961" x="28144788" y="7678738"/>
          <p14:tracePt t="29966" x="28030488" y="7678738"/>
          <p14:tracePt t="29970" x="27889200" y="7678738"/>
          <p14:tracePt t="29974" x="27774900" y="7678738"/>
          <p14:tracePt t="29978" x="27633613" y="7650163"/>
          <p14:tracePt t="29981" x="27519313" y="7621588"/>
          <p14:tracePt t="29988" x="27405013" y="7535863"/>
          <p14:tracePt t="29991" x="27320875" y="7508875"/>
          <p14:tracePt t="29996" x="27235150" y="7480300"/>
          <p14:tracePt t="29997" x="27120850" y="7451725"/>
          <p14:tracePt t="30002" x="27092275" y="7451725"/>
          <p14:tracePt t="30006" x="27008138" y="7423150"/>
          <p14:tracePt t="30010" x="26950988" y="7394575"/>
          <p14:tracePt t="30013" x="26893838" y="7366000"/>
          <p14:tracePt t="30018" x="26836688" y="7366000"/>
          <p14:tracePt t="30022" x="26836688" y="7337425"/>
          <p14:tracePt t="30026" x="26808113" y="7308850"/>
          <p14:tracePt t="30039" x="26779538" y="7280275"/>
          <p14:tracePt t="30046" x="26750963" y="7280275"/>
          <p14:tracePt t="30102" x="26723975" y="7251700"/>
          <p14:tracePt t="30118" x="26695400" y="7251700"/>
          <p14:tracePt t="30121" x="26695400" y="7223125"/>
          <p14:tracePt t="30126" x="26666825" y="7223125"/>
          <p14:tracePt t="30146" x="26638250" y="7194550"/>
          <p14:tracePt t="30184" x="26609675" y="7167563"/>
          <p14:tracePt t="30195" x="26581100" y="7138988"/>
          <p14:tracePt t="30203" x="26581100" y="7110413"/>
          <p14:tracePt t="30207" x="26552525" y="7110413"/>
          <p14:tracePt t="30210" x="26523950" y="7081838"/>
          <p14:tracePt t="30214" x="26523950" y="7053263"/>
          <p14:tracePt t="30230" x="26495375" y="7053263"/>
          <p14:tracePt t="30255" x="26495375" y="7024688"/>
          <p14:tracePt t="30327" x="26466800" y="6996113"/>
          <p14:tracePt t="30367" x="26438225" y="6967538"/>
          <p14:tracePt t="30716" x="26438225" y="6938963"/>
          <p14:tracePt t="30810" x="26438225" y="6910388"/>
          <p14:tracePt t="30824" x="26466800" y="6881813"/>
          <p14:tracePt t="30839" x="26466800" y="6853238"/>
          <p14:tracePt t="30851" x="26495375" y="6853238"/>
          <p14:tracePt t="30891" x="26495375" y="6826250"/>
          <p14:tracePt t="30895" x="26523950" y="6826250"/>
          <p14:tracePt t="30903" x="26552525" y="6826250"/>
          <p14:tracePt t="30921" x="26552525" y="6797675"/>
          <p14:tracePt t="30931" x="26581100" y="6797675"/>
          <p14:tracePt t="30979" x="26609675" y="6797675"/>
          <p14:tracePt t="31003" x="26638250" y="6797675"/>
          <p14:tracePt t="31011" x="26638250" y="6769100"/>
          <p14:tracePt t="31027" x="26638250" y="6740525"/>
          <p14:tracePt t="31039" x="26638250" y="6711950"/>
          <p14:tracePt t="31047" x="26666825" y="6711950"/>
          <p14:tracePt t="31187" x="26695400" y="6711950"/>
          <p14:tracePt t="31195" x="26723975" y="6740525"/>
          <p14:tracePt t="31203" x="26750963" y="6769100"/>
          <p14:tracePt t="31225" x="26779538" y="6769100"/>
          <p14:tracePt t="31227" x="26779538" y="6797675"/>
          <p14:tracePt t="31271" x="26808113" y="6826250"/>
          <p14:tracePt t="31295" x="26808113" y="6853238"/>
          <p14:tracePt t="31299" x="26808113" y="6881813"/>
          <p14:tracePt t="31307" x="26808113" y="6910388"/>
          <p14:tracePt t="31326" x="26808113" y="6938963"/>
          <p14:tracePt t="31344" x="26808113" y="6967538"/>
          <p14:tracePt t="31352" x="26808113" y="6996113"/>
          <p14:tracePt t="31359" x="26808113" y="7024688"/>
          <p14:tracePt t="31367" x="26808113" y="7053263"/>
          <p14:tracePt t="31375" x="26808113" y="7081838"/>
          <p14:tracePt t="31387" x="26836688" y="7110413"/>
          <p14:tracePt t="31395" x="26836688" y="7138988"/>
          <p14:tracePt t="31398" x="26836688" y="7167563"/>
          <p14:tracePt t="31407" x="26865263" y="7194550"/>
          <p14:tracePt t="31434" x="26865263" y="7223125"/>
          <p14:tracePt t="31439" x="26865263" y="7251700"/>
          <p14:tracePt t="31451" x="26893838" y="7251700"/>
          <p14:tracePt t="31467" x="26893838" y="7280275"/>
          <p14:tracePt t="31480" x="26893838" y="7308850"/>
          <p14:tracePt t="31483" x="26893838" y="7337425"/>
          <p14:tracePt t="31491" x="26922413" y="7366000"/>
          <p14:tracePt t="31543" x="26922413" y="7394575"/>
          <p14:tracePt t="31567" x="26950988" y="7423150"/>
          <p14:tracePt t="31575" x="26979563" y="7423150"/>
          <p14:tracePt t="31578" x="26979563" y="7451725"/>
          <p14:tracePt t="31582" x="26979563" y="7480300"/>
          <p14:tracePt t="31587" x="27008138" y="7508875"/>
          <p14:tracePt t="31591" x="27035125" y="7535863"/>
          <p14:tracePt t="31594" x="27063700" y="7535863"/>
          <p14:tracePt t="31598" x="27092275" y="7535863"/>
          <p14:tracePt t="31607" x="27149425" y="7564438"/>
          <p14:tracePt t="31611" x="27149425" y="7593013"/>
          <p14:tracePt t="31614" x="27178000" y="7593013"/>
          <p14:tracePt t="31623" x="27206575" y="7593013"/>
          <p14:tracePt t="31631" x="27235150" y="7593013"/>
          <p14:tracePt t="31644" x="27292300" y="7593013"/>
          <p14:tracePt t="31648" x="27320875" y="7593013"/>
          <p14:tracePt t="31656" x="27347863" y="7593013"/>
          <p14:tracePt t="31659" x="27376438" y="7593013"/>
          <p14:tracePt t="31673" x="27405013" y="7593013"/>
          <p14:tracePt t="31679" x="27433588" y="7593013"/>
          <p14:tracePt t="31684" x="27462163" y="7593013"/>
          <p14:tracePt t="31694" x="27490738" y="7593013"/>
          <p14:tracePt t="31698" x="27519313" y="7593013"/>
          <p14:tracePt t="31707" x="27547888" y="7593013"/>
          <p14:tracePt t="31710" x="27576463" y="7593013"/>
          <p14:tracePt t="31714" x="27605038" y="7593013"/>
          <p14:tracePt t="31723" x="27633613" y="7593013"/>
          <p14:tracePt t="31727" x="27633613" y="7564438"/>
          <p14:tracePt t="31731" x="27689175" y="7564438"/>
          <p14:tracePt t="31735" x="27717750" y="7564438"/>
          <p14:tracePt t="31739" x="27746325" y="7535863"/>
          <p14:tracePt t="31743" x="27774900" y="7535863"/>
          <p14:tracePt t="31747" x="27803475" y="7508875"/>
          <p14:tracePt t="31750" x="27832050" y="7508875"/>
          <p14:tracePt t="31755" x="27860625" y="7480300"/>
          <p14:tracePt t="31760" x="27889200" y="7480300"/>
          <p14:tracePt t="31762" x="27946350" y="7451725"/>
          <p14:tracePt t="31768" x="27973338" y="7451725"/>
          <p14:tracePt t="31773" x="28030488" y="7451725"/>
          <p14:tracePt t="31777" x="28059063" y="7451725"/>
          <p14:tracePt t="31780" x="28087638" y="7451725"/>
          <p14:tracePt t="31783" x="28116213" y="7451725"/>
          <p14:tracePt t="31787" x="28173363" y="7451725"/>
          <p14:tracePt t="31792" x="28201938" y="7451725"/>
          <p14:tracePt t="31794" x="28230513" y="7451725"/>
          <p14:tracePt t="31799" x="28286075" y="7451725"/>
          <p14:tracePt t="31811" x="28314650" y="7451725"/>
          <p14:tracePt t="31819" x="28343225" y="7451725"/>
          <p14:tracePt t="31835" x="28371800" y="7451725"/>
          <p14:tracePt t="31843" x="28400375" y="7451725"/>
          <p14:tracePt t="31851" x="28428950" y="7480300"/>
          <p14:tracePt t="31859" x="28457525" y="7508875"/>
          <p14:tracePt t="31867" x="28486100" y="7535863"/>
          <p14:tracePt t="31873" x="28514675" y="7564438"/>
          <p14:tracePt t="31875" x="28543250" y="7564438"/>
          <p14:tracePt t="31879" x="28571825" y="7564438"/>
          <p14:tracePt t="31883" x="28598813" y="7564438"/>
          <p14:tracePt t="31887" x="28627388" y="7593013"/>
          <p14:tracePt t="31895" x="28655963" y="7621588"/>
          <p14:tracePt t="31899" x="28684538" y="7621588"/>
          <p14:tracePt t="31902" x="28713113" y="7650163"/>
          <p14:tracePt t="31907" x="28741688" y="7650163"/>
          <p14:tracePt t="31911" x="28770263" y="7650163"/>
          <p14:tracePt t="31915" x="28770263" y="7678738"/>
          <p14:tracePt t="31919" x="28798838" y="7678738"/>
          <p14:tracePt t="31951" x="28827413" y="7678738"/>
          <p14:tracePt t="31972" x="28855988" y="7707313"/>
          <p14:tracePt t="32055" x="28884563" y="7707313"/>
          <p14:tracePt t="32067" x="28911550" y="7707313"/>
          <p14:tracePt t="32075" x="28940125" y="7707313"/>
          <p14:tracePt t="32137" x="28968700" y="7707313"/>
          <p14:tracePt t="32147" x="28997275" y="7707313"/>
          <p14:tracePt t="32155" x="29025850" y="7707313"/>
          <p14:tracePt t="32163" x="29054425" y="7707313"/>
          <p14:tracePt t="32168" x="29083000" y="7678738"/>
          <p14:tracePt t="32175" x="29111575" y="7650163"/>
          <p14:tracePt t="32195" x="29140150" y="7621588"/>
          <p14:tracePt t="32210" x="29168725" y="7593013"/>
          <p14:tracePt t="32216" x="29195713" y="7535863"/>
          <p14:tracePt t="32223" x="29195713" y="7508875"/>
          <p14:tracePt t="32227" x="29195713" y="7480300"/>
          <p14:tracePt t="32231" x="29195713" y="7451725"/>
          <p14:tracePt t="32234" x="29195713" y="7423150"/>
          <p14:tracePt t="32239" x="29168725" y="7394575"/>
          <p14:tracePt t="32247" x="29168725" y="7366000"/>
          <p14:tracePt t="32255" x="29168725" y="7337425"/>
          <p14:tracePt t="32259" x="29140150" y="7308850"/>
          <p14:tracePt t="32267" x="29111575" y="7280275"/>
          <p14:tracePt t="32271" x="29111575" y="7251700"/>
          <p14:tracePt t="32279" x="29083000" y="7223125"/>
          <p14:tracePt t="32287" x="29054425" y="7223125"/>
          <p14:tracePt t="32292" x="29025850" y="7194550"/>
          <p14:tracePt t="32294" x="28997275" y="7167563"/>
          <p14:tracePt t="32298" x="28997275" y="7138988"/>
          <p14:tracePt t="32303" x="28968700" y="7138988"/>
          <p14:tracePt t="32308" x="28911550" y="7110413"/>
          <p14:tracePt t="32310" x="28884563" y="7081838"/>
          <p14:tracePt t="32315" x="28855988" y="7081838"/>
          <p14:tracePt t="32319" x="28798838" y="7053263"/>
          <p14:tracePt t="32324" x="28741688" y="7053263"/>
          <p14:tracePt t="32327" x="28684538" y="7024688"/>
          <p14:tracePt t="32331" x="28627388" y="6996113"/>
          <p14:tracePt t="32335" x="28543250" y="6996113"/>
          <p14:tracePt t="32341" x="28486100" y="6967538"/>
          <p14:tracePt t="32343" x="28400375" y="6938963"/>
          <p14:tracePt t="32347" x="28343225" y="6938963"/>
          <p14:tracePt t="32350" x="28259088" y="6938963"/>
          <p14:tracePt t="32358" x="28201938" y="6910388"/>
          <p14:tracePt t="32358" x="28087638" y="6910388"/>
          <p14:tracePt t="32363" x="28001913" y="6910388"/>
          <p14:tracePt t="32367" x="27917775" y="6910388"/>
          <p14:tracePt t="32371" x="27860625" y="6910388"/>
          <p14:tracePt t="32375" x="27774900" y="6910388"/>
          <p14:tracePt t="32379" x="27689175" y="6910388"/>
          <p14:tracePt t="32382" x="27633613" y="6910388"/>
          <p14:tracePt t="32387" x="27519313" y="6910388"/>
          <p14:tracePt t="32391" x="27462163" y="6910388"/>
          <p14:tracePt t="32395" x="27376438" y="6938963"/>
          <p14:tracePt t="32398" x="27320875" y="6967538"/>
          <p14:tracePt t="32402" x="27235150" y="6996113"/>
          <p14:tracePt t="32407" x="27120850" y="7081838"/>
          <p14:tracePt t="32411" x="27035125" y="7138988"/>
          <p14:tracePt t="32415" x="26950988" y="7194550"/>
          <p14:tracePt t="32419" x="26865263" y="7280275"/>
          <p14:tracePt t="32423" x="26779538" y="7337425"/>
          <p14:tracePt t="32427" x="26723975" y="7394575"/>
          <p14:tracePt t="32431" x="26695400" y="7451725"/>
          <p14:tracePt t="32434" x="26638250" y="7480300"/>
          <p14:tracePt t="32440" x="26609675" y="7535863"/>
          <p14:tracePt t="32443" x="26581100" y="7593013"/>
          <p14:tracePt t="32447" x="26581100" y="7650163"/>
          <p14:tracePt t="32451" x="26581100" y="7707313"/>
          <p14:tracePt t="32455" x="26581100" y="7764463"/>
          <p14:tracePt t="32459" x="26581100" y="7821613"/>
          <p14:tracePt t="32467" x="26581100" y="7877175"/>
          <p14:tracePt t="32471" x="26581100" y="7905750"/>
          <p14:tracePt t="32475" x="26581100" y="7934325"/>
          <p14:tracePt t="32479" x="26609675" y="7962900"/>
          <p14:tracePt t="32483" x="26638250" y="8020050"/>
          <p14:tracePt t="32487" x="26638250" y="8048625"/>
          <p14:tracePt t="32491" x="26695400" y="8048625"/>
          <p14:tracePt t="32495" x="26750963" y="8077200"/>
          <p14:tracePt t="32499" x="26808113" y="8077200"/>
          <p14:tracePt t="32502" x="26865263" y="8077200"/>
          <p14:tracePt t="32508" x="26950988" y="8077200"/>
          <p14:tracePt t="32510" x="27035125" y="8077200"/>
          <p14:tracePt t="32515" x="27149425" y="8077200"/>
          <p14:tracePt t="32518" x="27235150" y="8077200"/>
          <p14:tracePt t="32524" x="27320875" y="8077200"/>
          <p14:tracePt t="32526" x="27405013" y="8077200"/>
          <p14:tracePt t="32531" x="27547888" y="8077200"/>
          <p14:tracePt t="32534" x="27633613" y="8077200"/>
          <p14:tracePt t="32540" x="27717750" y="8077200"/>
          <p14:tracePt t="32543" x="27803475" y="8077200"/>
          <p14:tracePt t="32546" x="27946350" y="8077200"/>
          <p14:tracePt t="32551" x="28030488" y="8077200"/>
          <p14:tracePt t="32555" x="28116213" y="8077200"/>
          <p14:tracePt t="32559" x="28201938" y="8077200"/>
          <p14:tracePt t="32562" x="28314650" y="8077200"/>
          <p14:tracePt t="32566" x="28400375" y="8077200"/>
          <p14:tracePt t="32573" x="28486100" y="8077200"/>
          <p14:tracePt t="32575" x="28571825" y="8077200"/>
          <p14:tracePt t="32578" x="28627388" y="8077200"/>
          <p14:tracePt t="32582" x="28713113" y="8077200"/>
          <p14:tracePt t="32587" x="28770263" y="8077200"/>
          <p14:tracePt t="32591" x="28827413" y="8077200"/>
          <p14:tracePt t="32595" x="28884563" y="8077200"/>
          <p14:tracePt t="32598" x="28940125" y="8077200"/>
          <p14:tracePt t="32603" x="28968700" y="8077200"/>
          <p14:tracePt t="32607" x="28997275" y="8077200"/>
          <p14:tracePt t="32611" x="29025850" y="8077200"/>
          <p14:tracePt t="32615" x="29054425" y="8077200"/>
          <p14:tracePt t="32623" x="29083000" y="8077200"/>
          <p14:tracePt t="32631" x="29111575" y="8077200"/>
          <p14:tracePt t="32634" x="29111575" y="8048625"/>
          <p14:tracePt t="32639" x="29140150" y="8048625"/>
          <p14:tracePt t="32647" x="29168725" y="8048625"/>
          <p14:tracePt t="32651" x="29168725" y="8020050"/>
          <p14:tracePt t="32655" x="29195713" y="8020050"/>
          <p14:tracePt t="32663" x="29195713" y="7991475"/>
          <p14:tracePt t="32674" x="29224288" y="7991475"/>
          <p14:tracePt t="32683" x="29224288" y="7962900"/>
          <p14:tracePt t="32686" x="29252863" y="7962900"/>
          <p14:tracePt t="32695" x="29281438" y="7934325"/>
          <p14:tracePt t="32707" x="29310013" y="7934325"/>
          <p14:tracePt t="32719" x="29338588" y="7934325"/>
          <p14:tracePt t="32809" x="29338588" y="7905750"/>
          <p14:tracePt t="32820" x="29338588" y="7877175"/>
          <p14:tracePt t="32826" x="29338588" y="7850188"/>
          <p14:tracePt t="32832" x="29338588" y="7793038"/>
          <p14:tracePt t="32835" x="29338588" y="7764463"/>
          <p14:tracePt t="32841" x="29310013" y="7764463"/>
          <p14:tracePt t="32844" x="29310013" y="7735888"/>
          <p14:tracePt t="32848" x="29281438" y="7735888"/>
          <p14:tracePt t="32857" x="29252863" y="7707313"/>
          <p14:tracePt t="32880" x="29224288" y="7678738"/>
          <p14:tracePt t="33033" x="29195713" y="7678738"/>
          <p14:tracePt t="33044" x="29168725" y="7678738"/>
          <p14:tracePt t="33058" x="29140150" y="7678738"/>
          <p14:tracePt t="33068" x="29111575" y="7707313"/>
          <p14:tracePt t="33080" x="29083000" y="7707313"/>
          <p14:tracePt t="33083" x="29054425" y="7707313"/>
          <p14:tracePt t="33092" x="29054425" y="7735888"/>
          <p14:tracePt t="33100" x="29054425" y="7764463"/>
          <p14:tracePt t="33107" x="29025850" y="7764463"/>
          <p14:tracePt t="33112" x="28997275" y="7793038"/>
          <p14:tracePt t="33125" x="28968700" y="7821613"/>
          <p14:tracePt t="33139" x="28968700" y="7850188"/>
          <p14:tracePt t="33143" x="28940125" y="7850188"/>
          <p14:tracePt t="33148" x="28940125" y="7877175"/>
          <p14:tracePt t="33152" x="28911550" y="7877175"/>
          <p14:tracePt t="33164" x="28884563" y="7877175"/>
          <p14:tracePt t="33176" x="28884563" y="7905750"/>
          <p14:tracePt t="33180" x="28855988" y="7934325"/>
          <p14:tracePt t="33183" x="28855988" y="7962900"/>
          <p14:tracePt t="33187" x="28827413" y="8020050"/>
          <p14:tracePt t="33192" x="28798838" y="8048625"/>
          <p14:tracePt t="33199" x="28770263" y="8077200"/>
          <p14:tracePt t="33209" x="28741688" y="8105775"/>
          <p14:tracePt t="33216" x="28713113" y="8134350"/>
          <p14:tracePt t="33226" x="28713113" y="8162925"/>
          <p14:tracePt t="33236" x="28684538" y="8189913"/>
          <p14:tracePt t="33248" x="28684538" y="8218488"/>
          <p14:tracePt t="33288" x="28655963" y="8218488"/>
          <p14:tracePt t="33300" x="28655963" y="8247063"/>
          <p14:tracePt t="33304" x="28627388" y="8247063"/>
          <p14:tracePt t="33316" x="28598813" y="8247063"/>
          <p14:tracePt t="33324" x="28571825" y="8247063"/>
          <p14:tracePt t="33341" x="28543250" y="8247063"/>
          <p14:tracePt t="33352" x="28543250" y="8275638"/>
          <p14:tracePt t="33376" x="28514675" y="8275638"/>
          <p14:tracePt t="33379" x="28514675" y="8304213"/>
          <p14:tracePt t="33387" x="28486100" y="8304213"/>
          <p14:tracePt t="33394" x="28457525" y="8304213"/>
          <p14:tracePt t="33400" x="28457525" y="8332788"/>
          <p14:tracePt t="33464" x="28428950" y="8332788"/>
          <p14:tracePt t="33476" x="28400375" y="8361363"/>
          <p14:tracePt t="33485" x="28371800" y="8361363"/>
          <p14:tracePt t="33499" x="28314650" y="8361363"/>
          <p14:tracePt t="33501" x="28286075" y="8361363"/>
          <p14:tracePt t="33504" x="28259088" y="8389938"/>
          <p14:tracePt t="33509" x="28230513" y="8389938"/>
          <p14:tracePt t="33511" x="28201938" y="8389938"/>
          <p14:tracePt t="33516" x="28173363" y="8389938"/>
          <p14:tracePt t="33520" x="28144788" y="8389938"/>
          <p14:tracePt t="33525" x="28087638" y="8389938"/>
          <p14:tracePt t="33528" x="28059063" y="8389938"/>
          <p14:tracePt t="33532" x="28001913" y="8418513"/>
          <p14:tracePt t="33536" x="27946350" y="8418513"/>
          <p14:tracePt t="33541" x="27917775" y="8418513"/>
          <p14:tracePt t="33544" x="27889200" y="8418513"/>
          <p14:tracePt t="33548" x="27832050" y="8418513"/>
          <p14:tracePt t="33552" x="27774900" y="8418513"/>
          <p14:tracePt t="33558" x="27660600" y="8475663"/>
          <p14:tracePt t="33560" x="27605038" y="8504238"/>
          <p14:tracePt t="33563" x="27519313" y="8504238"/>
          <p14:tracePt t="33568" x="27462163" y="8531225"/>
          <p14:tracePt t="33574" x="27376438" y="8531225"/>
          <p14:tracePt t="33576" x="27320875" y="8559800"/>
          <p14:tracePt t="33580" x="27263725" y="8559800"/>
          <p14:tracePt t="33584" x="27178000" y="8588375"/>
          <p14:tracePt t="33588" x="27120850" y="8616950"/>
          <p14:tracePt t="33592" x="27063700" y="8616950"/>
          <p14:tracePt t="33596" x="27035125" y="8645525"/>
          <p14:tracePt t="33600" x="26979563" y="8674100"/>
          <p14:tracePt t="33605" x="26950988" y="8674100"/>
          <p14:tracePt t="33609" x="26893838" y="8702675"/>
          <p14:tracePt t="33612" x="26865263" y="8702675"/>
          <p14:tracePt t="33616" x="26865263" y="8731250"/>
          <p14:tracePt t="33620" x="26836688" y="8731250"/>
          <p14:tracePt t="33624" x="26808113" y="8759825"/>
          <p14:tracePt t="33628" x="26779538" y="8788400"/>
          <p14:tracePt t="33631" x="26750963" y="8788400"/>
          <p14:tracePt t="33636" x="26723975" y="8816975"/>
          <p14:tracePt t="33640" x="26695400" y="8845550"/>
          <p14:tracePt t="33647" x="26666825" y="8872538"/>
          <p14:tracePt t="33652" x="26638250" y="8872538"/>
          <p14:tracePt t="33656" x="26609675" y="8901113"/>
          <p14:tracePt t="33660" x="26609675" y="8929688"/>
          <p14:tracePt t="33663" x="26581100" y="8929688"/>
          <p14:tracePt t="33669" x="26552525" y="8958263"/>
          <p14:tracePt t="33672" x="26523950" y="8958263"/>
          <p14:tracePt t="33680" x="26523950" y="8986838"/>
          <p14:tracePt t="33720" x="26523950" y="9015413"/>
          <p14:tracePt t="33768" x="26495375" y="9015413"/>
          <p14:tracePt t="33772" x="26466800" y="9015413"/>
          <p14:tracePt t="33776" x="26438225" y="9015413"/>
          <p14:tracePt t="33784" x="26411238" y="9015413"/>
          <p14:tracePt t="33789" x="26382663" y="9043988"/>
          <p14:tracePt t="33796" x="26382663" y="9072563"/>
          <p14:tracePt t="33800" x="26354088" y="9072563"/>
          <p14:tracePt t="33804" x="26325513" y="9072563"/>
          <p14:tracePt t="33808" x="26325513" y="9101138"/>
          <p14:tracePt t="33812" x="26296938" y="9101138"/>
          <p14:tracePt t="33825" x="26268363" y="9129713"/>
          <p14:tracePt t="33828" x="26239788" y="9129713"/>
          <p14:tracePt t="33832" x="26239788" y="9158288"/>
          <p14:tracePt t="33836" x="26211213" y="9158288"/>
          <p14:tracePt t="33841" x="26211213" y="9186863"/>
          <p14:tracePt t="33844" x="26182638" y="9186863"/>
          <p14:tracePt t="33848" x="26154063" y="9186863"/>
          <p14:tracePt t="33852" x="26125488" y="9213850"/>
          <p14:tracePt t="33856" x="26069925" y="9213850"/>
          <p14:tracePt t="33860" x="26041350" y="9242425"/>
          <p14:tracePt t="33863" x="26012775" y="9271000"/>
          <p14:tracePt t="33867" x="26012775" y="9299575"/>
          <p14:tracePt t="33872" x="25984200" y="9356725"/>
          <p14:tracePt t="33877" x="25955625" y="9385300"/>
          <p14:tracePt t="33880" x="25898475" y="9413875"/>
          <p14:tracePt t="33887" x="25869900" y="9413875"/>
          <p14:tracePt t="33892" x="25869900" y="9471025"/>
          <p14:tracePt t="33895" x="25869900" y="9499600"/>
          <p14:tracePt t="33899" x="25841325" y="9526588"/>
          <p14:tracePt t="33903" x="25841325" y="9555163"/>
          <p14:tracePt t="33909" x="25841325" y="9583738"/>
          <p14:tracePt t="33916" x="25812750" y="9612313"/>
          <p14:tracePt t="33919" x="25812750" y="9669463"/>
          <p14:tracePt t="33924" x="25812750" y="9698038"/>
          <p14:tracePt t="33927" x="25812750" y="9726613"/>
          <p14:tracePt t="33932" x="25812750" y="9783763"/>
          <p14:tracePt t="33935" x="25812750" y="9840913"/>
          <p14:tracePt t="33940" x="25757188" y="9896475"/>
          <p14:tracePt t="33944" x="25757188" y="9953625"/>
          <p14:tracePt t="33948" x="25728613" y="10010775"/>
          <p14:tracePt t="33952" x="25728613" y="10067925"/>
          <p14:tracePt t="33956" x="25728613" y="10096500"/>
          <p14:tracePt t="33979" x="25728613" y="10466388"/>
          <p14:tracePt t="33981" x="25728613" y="10523538"/>
          <p14:tracePt t="33984" x="25728613" y="10579100"/>
          <p14:tracePt t="33988" x="25812750" y="10636250"/>
          <p14:tracePt t="33992" x="25841325" y="10693400"/>
          <p14:tracePt t="33995" x="25898475" y="10721975"/>
          <p14:tracePt t="34000" x="25955625" y="10750550"/>
          <p14:tracePt t="34003" x="26012775" y="10779125"/>
          <p14:tracePt t="34008" x="26098500" y="10807700"/>
          <p14:tracePt t="34012" x="26154063" y="10836275"/>
          <p14:tracePt t="34015" x="26211213" y="10863263"/>
          <p14:tracePt t="34020" x="26296938" y="10891838"/>
          <p14:tracePt t="34024" x="26325513" y="10891838"/>
          <p14:tracePt t="34027" x="26382663" y="10891838"/>
          <p14:tracePt t="34032" x="26411238" y="10920413"/>
          <p14:tracePt t="34036" x="26438225" y="10920413"/>
          <p14:tracePt t="34041" x="26466800" y="10920413"/>
          <p14:tracePt t="34052" x="26495375" y="10920413"/>
          <p14:tracePt t="34068" x="26495375" y="10891838"/>
          <p14:tracePt t="34072" x="26495375" y="10863263"/>
          <p14:tracePt t="34080" x="26523950" y="10836275"/>
          <p14:tracePt t="34084" x="26523950" y="10779125"/>
          <p14:tracePt t="34088" x="26552525" y="10750550"/>
          <p14:tracePt t="34093" x="26552525" y="10693400"/>
          <p14:tracePt t="34096" x="26581100" y="10636250"/>
          <p14:tracePt t="34100" x="26609675" y="10607675"/>
          <p14:tracePt t="34104" x="26609675" y="10550525"/>
          <p14:tracePt t="34109" x="26638250" y="10494963"/>
          <p14:tracePt t="34112" x="26638250" y="10437813"/>
          <p14:tracePt t="34116" x="26666825" y="10380663"/>
          <p14:tracePt t="34125" x="26666825" y="10323513"/>
          <p14:tracePt t="34127" x="26666825" y="10266363"/>
          <p14:tracePt t="34131" x="26666825" y="10209213"/>
          <p14:tracePt t="34136" x="26666825" y="10153650"/>
          <p14:tracePt t="34140" x="26666825" y="10096500"/>
          <p14:tracePt t="34144" x="26666825" y="10039350"/>
          <p14:tracePt t="34148" x="26666825" y="9982200"/>
          <p14:tracePt t="34152" x="26638250" y="9896475"/>
          <p14:tracePt t="34156" x="26609675" y="9812338"/>
          <p14:tracePt t="34160" x="26552525" y="9726613"/>
          <p14:tracePt t="34164" x="26523950" y="9669463"/>
          <p14:tracePt t="34168" x="26438225" y="9583738"/>
          <p14:tracePt t="34172" x="26354088" y="9526588"/>
          <p14:tracePt t="34176" x="26296938" y="9471025"/>
          <p14:tracePt t="34180" x="26154063" y="9356725"/>
          <p14:tracePt t="34183" x="26069925" y="9299575"/>
          <p14:tracePt t="34188" x="25927050" y="9213850"/>
          <p14:tracePt t="34193" x="25841325" y="9186863"/>
          <p14:tracePt t="34196" x="25700038" y="9129713"/>
          <p14:tracePt t="34200" x="25585738" y="9072563"/>
          <p14:tracePt t="34204" x="25473025" y="9015413"/>
          <p14:tracePt t="34208" x="25387300" y="8986838"/>
          <p14:tracePt t="34212" x="25273000" y="8986838"/>
          <p14:tracePt t="34216" x="25160288" y="8958263"/>
          <p14:tracePt t="34220" x="25103138" y="8929688"/>
          <p14:tracePt t="34224" x="25045988" y="8929688"/>
          <p14:tracePt t="34229" x="24960263" y="8929688"/>
          <p14:tracePt t="34231" x="24903113" y="8929688"/>
          <p14:tracePt t="34235" x="24847550" y="8929688"/>
          <p14:tracePt t="34240" x="24733250" y="8929688"/>
          <p14:tracePt t="34245" x="24704675" y="8929688"/>
          <p14:tracePt t="34247" x="24590375" y="8929688"/>
          <p14:tracePt t="34251" x="24506238" y="8929688"/>
          <p14:tracePt t="34257" x="24449088" y="8929688"/>
          <p14:tracePt t="34261" x="24363363" y="8929688"/>
          <p14:tracePt t="34264" x="24277638" y="8929688"/>
          <p14:tracePt t="34267" x="24193500" y="8929688"/>
          <p14:tracePt t="34271" x="24079200" y="8986838"/>
          <p14:tracePt t="34276" x="23993475" y="9043988"/>
          <p14:tracePt t="34279" x="23909338" y="9101138"/>
          <p14:tracePt t="34283" x="23795038" y="9158288"/>
          <p14:tracePt t="34288" x="23709313" y="9213850"/>
          <p14:tracePt t="34293" x="23596600" y="9299575"/>
          <p14:tracePt t="34296" x="23539450" y="9356725"/>
          <p14:tracePt t="34300" x="23482300" y="9413875"/>
          <p14:tracePt t="34304" x="23425150" y="9499600"/>
          <p14:tracePt t="34309" x="23396575" y="9555163"/>
          <p14:tracePt t="34312" x="23396575" y="9612313"/>
          <p14:tracePt t="34316" x="23368000" y="9669463"/>
          <p14:tracePt t="34320" x="23368000" y="9698038"/>
          <p14:tracePt t="34325" x="23368000" y="9755188"/>
          <p14:tracePt t="34328" x="23368000" y="9812338"/>
          <p14:tracePt t="34331" x="23368000" y="9867900"/>
          <p14:tracePt t="34336" x="23368000" y="9925050"/>
          <p14:tracePt t="34342" x="23396575" y="9982200"/>
          <p14:tracePt t="34344" x="23425150" y="10010775"/>
          <p14:tracePt t="34348" x="23482300" y="10067925"/>
          <p14:tracePt t="34352" x="23539450" y="10096500"/>
          <p14:tracePt t="34356" x="23596600" y="10125075"/>
          <p14:tracePt t="34360" x="23652163" y="10153650"/>
          <p14:tracePt t="34363" x="23709313" y="10182225"/>
          <p14:tracePt t="34368" x="23766463" y="10209213"/>
          <p14:tracePt t="34372" x="23823613" y="10237788"/>
          <p14:tracePt t="34378" x="23880763" y="10237788"/>
          <p14:tracePt t="34380" x="23937913" y="10266363"/>
          <p14:tracePt t="34383" x="23964900" y="10266363"/>
          <p14:tracePt t="34388" x="23993475" y="10266363"/>
          <p14:tracePt t="34392" x="24050625" y="10294938"/>
          <p14:tracePt t="34396" x="24079200" y="10294938"/>
          <p14:tracePt t="34400" x="24107775" y="10294938"/>
          <p14:tracePt t="34404" x="24164925" y="10323513"/>
          <p14:tracePt t="34409" x="24250650" y="10323513"/>
          <p14:tracePt t="34412" x="24306213" y="10323513"/>
          <p14:tracePt t="34416" x="24363363" y="10352088"/>
          <p14:tracePt t="34419" x="24477663" y="10352088"/>
          <p14:tracePt t="34424" x="24506238" y="10352088"/>
          <p14:tracePt t="34428" x="24561800" y="10352088"/>
          <p14:tracePt t="34432" x="24618950" y="10352088"/>
          <p14:tracePt t="34435" x="24676100" y="10380663"/>
          <p14:tracePt t="34440" x="24790400" y="10380663"/>
          <p14:tracePt t="34444" x="24818975" y="10380663"/>
          <p14:tracePt t="34448" x="24931688" y="10380663"/>
          <p14:tracePt t="34452" x="24988838" y="10409238"/>
          <p14:tracePt t="34458" x="25045988" y="10409238"/>
          <p14:tracePt t="34461" x="25103138" y="10409238"/>
          <p14:tracePt t="34464" x="25160288" y="10437813"/>
          <p14:tracePt t="34468" x="25244425" y="10437813"/>
          <p14:tracePt t="34471" x="25301575" y="10437813"/>
          <p14:tracePt t="34476" x="25358725" y="10437813"/>
          <p14:tracePt t="34480" x="25415875" y="10437813"/>
          <p14:tracePt t="34488" x="25473025" y="10437813"/>
          <p14:tracePt t="34496" x="25500013" y="10437813"/>
          <p14:tracePt t="34509" x="25528588" y="10437813"/>
          <p14:tracePt t="34512" x="25557163" y="10437813"/>
          <p14:tracePt t="34520" x="25585738" y="10437813"/>
          <p14:tracePt t="34525" x="25585738" y="10409238"/>
          <p14:tracePt t="34536" x="25614313" y="10380663"/>
          <p14:tracePt t="34548" x="25614313" y="10352088"/>
          <p14:tracePt t="34560" x="25614313" y="10323513"/>
          <p14:tracePt t="34585" x="25614313" y="10294938"/>
          <p14:tracePt t="34595" x="25614313" y="10266363"/>
          <p14:tracePt t="34857" x="25614313" y="10237788"/>
          <p14:tracePt t="34862" x="25614313" y="10209213"/>
          <p14:tracePt t="34865" x="25614313" y="10182225"/>
          <p14:tracePt t="34871" x="25614313" y="10153650"/>
          <p14:tracePt t="34873" x="25614313" y="10125075"/>
          <p14:tracePt t="34877" x="25614313" y="10096500"/>
          <p14:tracePt t="34881" x="25614313" y="10067925"/>
          <p14:tracePt t="34885" x="25614313" y="10039350"/>
          <p14:tracePt t="34889" x="25614313" y="10010775"/>
          <p14:tracePt t="34893" x="25614313" y="9982200"/>
          <p14:tracePt t="34897" x="25614313" y="9953625"/>
          <p14:tracePt t="34901" x="25614313" y="9925050"/>
          <p14:tracePt t="34904" x="25614313" y="9867900"/>
          <p14:tracePt t="34909" x="25614313" y="9812338"/>
          <p14:tracePt t="34913" x="25614313" y="9755188"/>
          <p14:tracePt t="34917" x="25614313" y="9698038"/>
          <p14:tracePt t="34921" x="25585738" y="9669463"/>
          <p14:tracePt t="34927" x="25585738" y="9612313"/>
          <p14:tracePt t="34929" x="25585738" y="9555163"/>
          <p14:tracePt t="34932" x="25585738" y="9526588"/>
          <p14:tracePt t="34936" x="25585738" y="9471025"/>
          <p14:tracePt t="34941" x="25557163" y="9413875"/>
          <p14:tracePt t="34945" x="25557163" y="9356725"/>
          <p14:tracePt t="34949" x="25557163" y="9299575"/>
          <p14:tracePt t="34953" x="25557163" y="9242425"/>
          <p14:tracePt t="34959" x="25557163" y="9186863"/>
          <p14:tracePt t="34961" x="25557163" y="9129713"/>
          <p14:tracePt t="34965" x="25557163" y="9101138"/>
          <p14:tracePt t="34969" x="25557163" y="9072563"/>
          <p14:tracePt t="34973" x="25557163" y="9015413"/>
          <p14:tracePt t="34981" x="25557163" y="8986838"/>
          <p14:tracePt t="34985" x="25557163" y="8958263"/>
          <p14:tracePt t="34989" x="25557163" y="8929688"/>
          <p14:tracePt t="34993" x="25557163" y="8901113"/>
          <p14:tracePt t="35009" x="25557163" y="8872538"/>
          <p14:tracePt t="35221" x="25557163" y="8901113"/>
          <p14:tracePt t="35309" x="25557163" y="8929688"/>
          <p14:tracePt t="35345" x="25585738" y="8901113"/>
          <p14:tracePt t="35349" x="25614313" y="8901113"/>
          <p14:tracePt t="35354" x="25614313" y="8872538"/>
          <p14:tracePt t="35357" x="25642888" y="8872538"/>
          <p14:tracePt t="35362" x="25671463" y="8872538"/>
          <p14:tracePt t="35365" x="25700038" y="8845550"/>
          <p14:tracePt t="35368" x="25728613" y="8845550"/>
          <p14:tracePt t="35372" x="25728613" y="8816975"/>
          <p14:tracePt t="35385" x="25728613" y="8788400"/>
          <p14:tracePt t="35389" x="25757188" y="8788400"/>
          <p14:tracePt t="35397" x="25785763" y="8759825"/>
          <p14:tracePt t="35410" x="25812750" y="8759825"/>
          <p14:tracePt t="35489" x="25841325" y="8759825"/>
          <p14:tracePt t="35505" x="25869900" y="8759825"/>
          <p14:tracePt t="35513" x="25898475" y="8731250"/>
          <p14:tracePt t="35526" x="25927050" y="8731250"/>
          <p14:tracePt t="35533" x="25927050" y="8702675"/>
          <p14:tracePt t="35546" x="25955625" y="8702675"/>
          <p14:tracePt t="35560" x="25984200" y="8702675"/>
          <p14:tracePt t="35565" x="26012775" y="8702675"/>
          <p14:tracePt t="35569" x="26012775" y="8674100"/>
          <p14:tracePt t="35573" x="26041350" y="8674100"/>
          <p14:tracePt t="35577" x="26041350" y="8645525"/>
          <p14:tracePt t="35585" x="26069925" y="8645525"/>
          <p14:tracePt t="35609" x="26098500" y="8645525"/>
          <p14:tracePt t="36021" x="26125488" y="8645525"/>
          <p14:tracePt t="36393" x="26125488" y="8616950"/>
          <p14:tracePt t="36397" x="26154063" y="8616950"/>
          <p14:tracePt t="36405" x="26182638" y="8588375"/>
          <p14:tracePt t="36410" x="26211213" y="8559800"/>
          <p14:tracePt t="36417" x="26239788" y="8559800"/>
          <p14:tracePt t="36421" x="26268363" y="8531225"/>
          <p14:tracePt t="36429" x="26296938" y="8531225"/>
          <p14:tracePt t="36437" x="26325513" y="8531225"/>
          <p14:tracePt t="36453" x="26354088" y="8531225"/>
          <p14:tracePt t="36465" x="26382663" y="8531225"/>
          <p14:tracePt t="37083" x="26354088" y="8531225"/>
          <p14:tracePt t="37087" x="26354088" y="8559800"/>
          <p14:tracePt t="37095" x="26325513" y="8588375"/>
          <p14:tracePt t="37102" x="26325513" y="8616950"/>
          <p14:tracePt t="37106" x="26296938" y="8616950"/>
          <p14:tracePt t="37114" x="26268363" y="8616950"/>
          <p14:tracePt t="37122" x="26268363" y="8645525"/>
          <p14:tracePt t="37203" x="26239788" y="8645525"/>
          <p14:tracePt t="37334" x="26239788" y="8616950"/>
          <p14:tracePt t="37346" x="26211213" y="8616950"/>
          <p14:tracePt t="37350" x="26182638" y="8616950"/>
          <p14:tracePt t="37358" x="26154063" y="8616950"/>
          <p14:tracePt t="37366" x="26154063" y="8645525"/>
          <p14:tracePt t="37762" x="26154063" y="8616950"/>
          <p14:tracePt t="37766" x="26182638" y="8616950"/>
          <p14:tracePt t="37770" x="26182638" y="8588375"/>
          <p14:tracePt t="37779" x="26211213" y="8588375"/>
          <p14:tracePt t="37782" x="26211213" y="8559800"/>
          <p14:tracePt t="37790" x="26211213" y="8531225"/>
          <p14:tracePt t="37994" x="26211213" y="8559800"/>
          <p14:tracePt t="38598" x="26211213" y="8588375"/>
          <p14:tracePt t="38602" x="26182638" y="8616950"/>
          <p14:tracePt t="38605" x="26182638" y="8645525"/>
          <p14:tracePt t="38609" x="26154063" y="8645525"/>
          <p14:tracePt t="38614" x="26154063" y="8674100"/>
          <p14:tracePt t="38618" x="26125488" y="8674100"/>
          <p14:tracePt t="38625" x="26098500" y="8674100"/>
          <p14:tracePt t="38631" x="26098500" y="8702675"/>
          <p14:tracePt t="38635" x="26069925" y="8731250"/>
          <p14:tracePt t="38637" x="26069925" y="8759825"/>
          <p14:tracePt t="38641" x="26069925" y="8788400"/>
          <p14:tracePt t="38651" x="26069925" y="8816975"/>
          <p14:tracePt t="38653" x="26041350" y="8845550"/>
          <p14:tracePt t="38666" x="26041350" y="8872538"/>
          <p14:tracePt t="38674" x="26012775" y="8901113"/>
          <p14:tracePt t="38686" x="26012775" y="8929688"/>
          <p14:tracePt t="38722" x="26012775" y="8958263"/>
          <p14:tracePt t="38748" x="26012775" y="8986838"/>
          <p14:tracePt t="39027" x="26012775" y="8958263"/>
          <p14:tracePt t="39031" x="26041350" y="8958263"/>
          <p14:tracePt t="39035" x="26041350" y="8929688"/>
          <p14:tracePt t="39127" x="26041350" y="8901113"/>
          <p14:tracePt t="39131" x="26069925" y="8872538"/>
          <p14:tracePt t="39135" x="26098500" y="8872538"/>
          <p14:tracePt t="39142" x="26125488" y="8845550"/>
          <p14:tracePt t="39155" x="26154063" y="8816975"/>
          <p14:tracePt t="39158" x="26154063" y="8788400"/>
          <p14:tracePt t="39163" x="26182638" y="8788400"/>
          <p14:tracePt t="39167" x="26182638" y="8759825"/>
          <p14:tracePt t="39175" x="26211213" y="8759825"/>
          <p14:tracePt t="39251" x="26211213" y="8731250"/>
          <p14:tracePt t="39263" x="26211213" y="8702675"/>
          <p14:tracePt t="39639" x="26211213" y="8731250"/>
          <p14:tracePt t="40627" x="26211213" y="8759825"/>
          <p14:tracePt t="40636" x="26211213" y="8788400"/>
          <p14:tracePt t="41252" x="26211213" y="8759825"/>
          <p14:tracePt t="41320" x="26239788" y="8759825"/>
          <p14:tracePt t="41324" x="26296938" y="8759825"/>
          <p14:tracePt t="41327" x="26354088" y="8759825"/>
          <p14:tracePt t="41332" x="26411238" y="8788400"/>
          <p14:tracePt t="41335" x="26466800" y="8816975"/>
          <p14:tracePt t="41339" x="26495375" y="8845550"/>
          <p14:tracePt t="41343" x="26552525" y="8901113"/>
          <p14:tracePt t="41348" x="26581100" y="8929688"/>
          <p14:tracePt t="41352" x="26638250" y="8929688"/>
          <p14:tracePt t="41355" x="26695400" y="8986838"/>
          <p14:tracePt t="41360" x="26750963" y="9015413"/>
          <p14:tracePt t="41364" x="26808113" y="9043988"/>
          <p14:tracePt t="41368" x="26865263" y="9072563"/>
          <p14:tracePt t="41371" x="26922413" y="9129713"/>
          <p14:tracePt t="41375" x="26979563" y="9158288"/>
          <p14:tracePt t="41380" x="27008138" y="9186863"/>
          <p14:tracePt t="41384" x="27035125" y="9242425"/>
          <p14:tracePt t="41388" x="27092275" y="9299575"/>
          <p14:tracePt t="41392" x="27120850" y="9356725"/>
          <p14:tracePt t="41396" x="27149425" y="9385300"/>
          <p14:tracePt t="41400" x="27178000" y="9442450"/>
          <p14:tracePt t="41404" x="27178000" y="9471025"/>
          <p14:tracePt t="41408" x="27206575" y="9499600"/>
          <p14:tracePt t="41420" x="27235150" y="9526588"/>
          <p14:tracePt t="41427" x="27235150" y="9555163"/>
          <p14:tracePt t="41436" x="27235150" y="9583738"/>
          <p14:tracePt t="41451" x="27263725" y="9612313"/>
          <p14:tracePt t="41460" x="27292300" y="9640888"/>
          <p14:tracePt t="41536" x="27320875" y="9669463"/>
          <p14:tracePt t="41578" x="27347863" y="9669463"/>
          <p14:tracePt t="41584" x="27376438" y="9669463"/>
          <p14:tracePt t="41596" x="27376438" y="9640888"/>
          <p14:tracePt t="41608" x="27376438" y="9612313"/>
          <p14:tracePt t="41612" x="27376438" y="9583738"/>
          <p14:tracePt t="41620" x="27405013" y="9583738"/>
          <p14:tracePt t="41636" x="27405013" y="9555163"/>
          <p14:tracePt t="41732" x="27405013" y="9526588"/>
          <p14:tracePt t="41808" x="27405013" y="9499600"/>
          <p14:tracePt t="41824" x="27405013" y="9471025"/>
          <p14:tracePt t="41832" x="27405013" y="9442450"/>
          <p14:tracePt t="41844" x="27405013" y="9413875"/>
          <p14:tracePt t="41852" x="27405013" y="9385300"/>
          <p14:tracePt t="41856" x="27376438" y="9356725"/>
          <p14:tracePt t="41864" x="27347863" y="9356725"/>
          <p14:tracePt t="41870" x="27320875" y="9328150"/>
          <p14:tracePt t="41871" x="27292300" y="9328150"/>
          <p14:tracePt t="41875" x="27263725" y="9328150"/>
          <p14:tracePt t="41884" x="27206575" y="9328150"/>
          <p14:tracePt t="41888" x="27178000" y="9328150"/>
          <p14:tracePt t="41892" x="27120850" y="9328150"/>
          <p14:tracePt t="41896" x="27092275" y="9328150"/>
          <p14:tracePt t="41900" x="27063700" y="9328150"/>
          <p14:tracePt t="41904" x="27035125" y="9328150"/>
          <p14:tracePt t="41908" x="27008138" y="9328150"/>
          <p14:tracePt t="41912" x="26979563" y="9328150"/>
          <p14:tracePt t="41917" x="26950988" y="9328150"/>
          <p14:tracePt t="41920" x="26922413" y="9328150"/>
          <p14:tracePt t="41924" x="26865263" y="9328150"/>
          <p14:tracePt t="41935" x="26808113" y="9328150"/>
          <p14:tracePt t="41936" x="26750963" y="9385300"/>
          <p14:tracePt t="41940" x="26695400" y="9413875"/>
          <p14:tracePt t="41944" x="26581100" y="9471025"/>
          <p14:tracePt t="41950" x="26495375" y="9499600"/>
          <p14:tracePt t="41952" x="26411238" y="9555163"/>
          <p14:tracePt t="41956" x="26268363" y="9640888"/>
          <p14:tracePt t="41960" x="26154063" y="9698038"/>
          <p14:tracePt t="41967" x="26069925" y="9726613"/>
          <p14:tracePt t="41968" x="25984200" y="9783763"/>
          <p14:tracePt t="41972" x="25869900" y="9840913"/>
          <p14:tracePt t="41976" x="25785763" y="9925050"/>
          <p14:tracePt t="41980" x="25700038" y="9953625"/>
          <p14:tracePt t="41984" x="25557163" y="9982200"/>
          <p14:tracePt t="41988" x="25473025" y="10010775"/>
          <p14:tracePt t="41992" x="25330150" y="10039350"/>
          <p14:tracePt t="41996" x="25244425" y="10067925"/>
          <p14:tracePt t="42001" x="25160288" y="10096500"/>
          <p14:tracePt t="42004" x="25045988" y="10125075"/>
          <p14:tracePt t="42007" x="24960263" y="10153650"/>
          <p14:tracePt t="42012" x="24874538" y="10209213"/>
          <p14:tracePt t="42017" x="24818975" y="10237788"/>
          <p14:tracePt t="42020" x="24761825" y="10237788"/>
          <p14:tracePt t="42024" x="24704675" y="10266363"/>
          <p14:tracePt t="42028" x="24676100" y="10266363"/>
          <p14:tracePt t="42033" x="24647525" y="10294938"/>
          <p14:tracePt t="42036" x="24618950" y="10323513"/>
          <p14:tracePt t="42040" x="24590375" y="10352088"/>
          <p14:tracePt t="42043" x="24561800" y="10352088"/>
          <p14:tracePt t="42048" x="24561800" y="10380663"/>
          <p14:tracePt t="42057" x="24561800" y="10409238"/>
          <p14:tracePt t="42064" x="24534813" y="10437813"/>
          <p14:tracePt t="42072" x="24506238" y="10437813"/>
          <p14:tracePt t="42076" x="24506238" y="10466388"/>
          <p14:tracePt t="42079" x="24477663" y="10466388"/>
          <p14:tracePt t="42084" x="24477663" y="10494963"/>
          <p14:tracePt t="42088" x="24449088" y="10523538"/>
          <p14:tracePt t="42092" x="24420513" y="10523538"/>
          <p14:tracePt t="42096" x="24420513" y="10550525"/>
          <p14:tracePt t="42101" x="24420513" y="10607675"/>
          <p14:tracePt t="42108" x="24391938" y="10664825"/>
          <p14:tracePt t="42112" x="24391938" y="10693400"/>
          <p14:tracePt t="42120" x="24391938" y="10721975"/>
          <p14:tracePt t="42123" x="24391938" y="10750550"/>
          <p14:tracePt t="42128" x="24391938" y="10779125"/>
          <p14:tracePt t="42133" x="24391938" y="10807700"/>
          <p14:tracePt t="42144" x="24391938" y="10836275"/>
          <p14:tracePt t="42153" x="24391938" y="10863263"/>
          <p14:tracePt t="42185" x="24391938" y="10891838"/>
          <p14:tracePt t="42188" x="24391938" y="10920413"/>
          <p14:tracePt t="42196" x="24391938" y="10948988"/>
          <p14:tracePt t="42200" x="24391938" y="10977563"/>
          <p14:tracePt t="42204" x="24363363" y="11006138"/>
          <p14:tracePt t="42208" x="24363363" y="11034713"/>
          <p14:tracePt t="42219" x="24363363" y="11063288"/>
          <p14:tracePt t="42220" x="24363363" y="11091863"/>
          <p14:tracePt t="42224" x="24363363" y="11120438"/>
          <p14:tracePt t="42227" x="24363363" y="11149013"/>
          <p14:tracePt t="42232" x="24363363" y="11177588"/>
          <p14:tracePt t="42236" x="24363363" y="11204575"/>
          <p14:tracePt t="42244" x="24363363" y="11233150"/>
          <p14:tracePt t="42256" x="24363363" y="11261725"/>
          <p14:tracePt t="42288" x="24363363" y="11290300"/>
          <p14:tracePt t="42300" x="24363363" y="11318875"/>
          <p14:tracePt t="42309" x="24363363" y="11347450"/>
          <p14:tracePt t="42312" x="24334788" y="11347450"/>
          <p14:tracePt t="42320" x="24334788" y="11376025"/>
          <p14:tracePt t="42330" x="24306213" y="11404600"/>
          <p14:tracePt t="42337" x="24306213" y="11433175"/>
          <p14:tracePt t="42357" x="24306213" y="11461750"/>
          <p14:tracePt t="42648" x="24306213" y="11433175"/>
          <p14:tracePt t="42661" x="24306213" y="11404600"/>
          <p14:tracePt t="42672" x="24306213" y="11376025"/>
          <p14:tracePt t="42684" x="24334788" y="11376025"/>
          <p14:tracePt t="43213" x="24363363" y="11376025"/>
          <p14:tracePt t="43216" x="24391938" y="11376025"/>
          <p14:tracePt t="43221" x="24420513" y="11376025"/>
          <p14:tracePt t="43225" x="24477663" y="11376025"/>
          <p14:tracePt t="43229" x="24506238" y="11376025"/>
          <p14:tracePt t="43233" x="24534813" y="11404600"/>
          <p14:tracePt t="43237" x="24561800" y="11404600"/>
          <p14:tracePt t="43240" x="24590375" y="11404600"/>
          <p14:tracePt t="43244" x="24618950" y="11404600"/>
          <p14:tracePt t="43249" x="24676100" y="11404600"/>
          <p14:tracePt t="43253" x="24704675" y="11433175"/>
          <p14:tracePt t="43257" x="24733250" y="11433175"/>
          <p14:tracePt t="43265" x="24733250" y="11461750"/>
          <p14:tracePt t="43269" x="24761825" y="11461750"/>
          <p14:tracePt t="43313" x="24790400" y="11461750"/>
          <p14:tracePt t="43317" x="24818975" y="11461750"/>
          <p14:tracePt t="43321" x="24847550" y="11461750"/>
          <p14:tracePt t="43324" x="24903113" y="11490325"/>
          <p14:tracePt t="43328" x="24931688" y="11490325"/>
          <p14:tracePt t="43333" x="24931688" y="11518900"/>
          <p14:tracePt t="43337" x="24960263" y="11518900"/>
          <p14:tracePt t="43341" x="24988838" y="11518900"/>
          <p14:tracePt t="43344" x="25017413" y="11545888"/>
          <p14:tracePt t="43357" x="25045988" y="11545888"/>
          <p14:tracePt t="43370" x="25074563" y="11545888"/>
          <p14:tracePt t="43398" x="25103138" y="11545888"/>
          <p14:tracePt t="43413" x="25103138" y="11518900"/>
          <p14:tracePt t="43425" x="25131713" y="11490325"/>
          <p14:tracePt t="43436" x="25131713" y="11461750"/>
          <p14:tracePt t="43437" x="25131713" y="11433175"/>
          <p14:tracePt t="43450" x="25131713" y="11404600"/>
          <p14:tracePt t="43453" x="25131713" y="11376025"/>
          <p14:tracePt t="43457" x="25131713" y="11347450"/>
          <p14:tracePt t="43461" x="25131713" y="11318875"/>
          <p14:tracePt t="43466" x="25131713" y="11290300"/>
          <p14:tracePt t="43470" x="25160288" y="11261725"/>
          <p14:tracePt t="43477" x="25160288" y="11233150"/>
          <p14:tracePt t="43481" x="25187275" y="11204575"/>
          <p14:tracePt t="43486" x="25187275" y="11177588"/>
          <p14:tracePt t="43489" x="25187275" y="11149013"/>
          <p14:tracePt t="43493" x="25187275" y="11120438"/>
          <p14:tracePt t="43497" x="25215850" y="11120438"/>
          <p14:tracePt t="43501" x="25215850" y="11091863"/>
          <p14:tracePt t="43533" x="25215850" y="11063288"/>
          <p14:tracePt t="43545" x="25215850" y="11034713"/>
          <p14:tracePt t="43549" x="25187275" y="11034713"/>
          <p14:tracePt t="43558" x="25160288" y="11034713"/>
          <p14:tracePt t="43560" x="25131713" y="11034713"/>
          <p14:tracePt t="43574" x="25074563" y="11034713"/>
          <p14:tracePt t="43581" x="25045988" y="11034713"/>
          <p14:tracePt t="43586" x="25017413" y="11063288"/>
          <p14:tracePt t="43593" x="24988838" y="11063288"/>
          <p14:tracePt t="43597" x="24988838" y="11091863"/>
          <p14:tracePt t="43602" x="24960263" y="11091863"/>
          <p14:tracePt t="43605" x="24931688" y="11091863"/>
          <p14:tracePt t="43613" x="24903113" y="11120438"/>
          <p14:tracePt t="43617" x="24874538" y="11149013"/>
          <p14:tracePt t="43622" x="24847550" y="11149013"/>
          <p14:tracePt t="43625" x="24818975" y="11177588"/>
          <p14:tracePt t="43630" x="24790400" y="11204575"/>
          <p14:tracePt t="43640" x="24761825" y="11233150"/>
          <p14:tracePt t="43645" x="24733250" y="11233150"/>
          <p14:tracePt t="43649" x="24704675" y="11233150"/>
          <p14:tracePt t="43653" x="24676100" y="11261725"/>
          <p14:tracePt t="43656" x="24647525" y="11261725"/>
          <p14:tracePt t="43661" x="24618950" y="11290300"/>
          <p14:tracePt t="43666" x="24618950" y="11318875"/>
          <p14:tracePt t="43673" x="24590375" y="11347450"/>
          <p14:tracePt t="43677" x="24561800" y="11347450"/>
          <p14:tracePt t="43683" x="24534813" y="11376025"/>
          <p14:tracePt t="43685" x="24506238" y="11376025"/>
          <p14:tracePt t="43689" x="24477663" y="11404600"/>
          <p14:tracePt t="43692" x="24449088" y="11404600"/>
          <p14:tracePt t="43697" x="24449088" y="11433175"/>
          <p14:tracePt t="43701" x="24449088" y="11461750"/>
          <p14:tracePt t="43705" x="24449088" y="11490325"/>
          <p14:tracePt t="43709" x="24449088" y="11518900"/>
          <p14:tracePt t="43721" x="24449088" y="11545888"/>
          <p14:tracePt t="43731" x="24420513" y="11574463"/>
          <p14:tracePt t="43789" x="24420513" y="11603038"/>
          <p14:tracePt t="43797" x="24420513" y="11631613"/>
          <p14:tracePt t="43801" x="24420513" y="11660188"/>
          <p14:tracePt t="43808" x="24420513" y="11688763"/>
          <p14:tracePt t="43812" x="24449088" y="11688763"/>
          <p14:tracePt t="43817" x="24477663" y="11717338"/>
          <p14:tracePt t="43822" x="24506238" y="11717338"/>
          <p14:tracePt t="43824" x="24534813" y="11745913"/>
          <p14:tracePt t="43829" x="24561800" y="11745913"/>
          <p14:tracePt t="43832" x="24590375" y="11774488"/>
          <p14:tracePt t="43841" x="24590375" y="11803063"/>
          <p14:tracePt t="43849" x="24618950" y="11831638"/>
          <p14:tracePt t="43857" x="24647525" y="11860213"/>
          <p14:tracePt t="43865" x="24647525" y="11887200"/>
          <p14:tracePt t="43873" x="24647525" y="11915775"/>
          <p14:tracePt t="43882" x="24647525" y="11944350"/>
          <p14:tracePt t="43891" x="24647525" y="11972925"/>
          <p14:tracePt t="43894" x="24647525" y="12001500"/>
          <p14:tracePt t="43897" x="24647525" y="12030075"/>
          <p14:tracePt t="43903" x="24676100" y="12058650"/>
          <p14:tracePt t="43909" x="24676100" y="12087225"/>
          <p14:tracePt t="43913" x="24704675" y="12115800"/>
          <p14:tracePt t="43919" x="24704675" y="12144375"/>
          <p14:tracePt t="43925" x="24733250" y="12172950"/>
          <p14:tracePt t="43937" x="24733250" y="12199938"/>
          <p14:tracePt t="43945" x="24761825" y="12228513"/>
          <p14:tracePt t="43949" x="24790400" y="12228513"/>
          <p14:tracePt t="43953" x="24818975" y="12257088"/>
          <p14:tracePt t="43957" x="24847550" y="12285663"/>
          <p14:tracePt t="43960" x="24874538" y="12285663"/>
          <p14:tracePt t="43966" x="24903113" y="12314238"/>
          <p14:tracePt t="43974" x="24931688" y="12314238"/>
          <p14:tracePt t="43978" x="24960263" y="12314238"/>
          <p14:tracePt t="43981" x="24988838" y="12314238"/>
          <p14:tracePt t="43986" x="25017413" y="12314238"/>
          <p14:tracePt t="43989" x="25074563" y="12314238"/>
          <p14:tracePt t="43993" x="25103138" y="12342813"/>
          <p14:tracePt t="44001" x="25160288" y="12342813"/>
          <p14:tracePt t="44005" x="25187275" y="12342813"/>
          <p14:tracePt t="44009" x="25215850" y="12342813"/>
          <p14:tracePt t="44012" x="25273000" y="12371388"/>
          <p14:tracePt t="44018" x="25301575" y="12371388"/>
          <p14:tracePt t="44021" x="25330150" y="12371388"/>
          <p14:tracePt t="44025" x="25358725" y="12371388"/>
          <p14:tracePt t="44029" x="25387300" y="12371388"/>
          <p14:tracePt t="44033" x="25444450" y="12371388"/>
          <p14:tracePt t="44037" x="25500013" y="12371388"/>
          <p14:tracePt t="44041" x="25557163" y="12371388"/>
          <p14:tracePt t="44044" x="25642888" y="12371388"/>
          <p14:tracePt t="44051" x="25700038" y="12371388"/>
          <p14:tracePt t="44060" x="25812750" y="12371388"/>
          <p14:tracePt t="44061" x="25898475" y="12371388"/>
          <p14:tracePt t="44065" x="25955625" y="12371388"/>
          <p14:tracePt t="44070" x="26012775" y="12371388"/>
          <p14:tracePt t="44073" x="26069925" y="12371388"/>
          <p14:tracePt t="44077" x="26125488" y="12371388"/>
          <p14:tracePt t="44081" x="26182638" y="12371388"/>
          <p14:tracePt t="44085" x="26268363" y="12371388"/>
          <p14:tracePt t="44089" x="26325513" y="12371388"/>
          <p14:tracePt t="44094" x="26411238" y="12371388"/>
          <p14:tracePt t="44098" x="26466800" y="12371388"/>
          <p14:tracePt t="44103" x="26552525" y="12371388"/>
          <p14:tracePt t="44105" x="26609675" y="12371388"/>
          <p14:tracePt t="44109" x="26666825" y="12371388"/>
          <p14:tracePt t="44113" x="26750963" y="12371388"/>
          <p14:tracePt t="44118" x="26836688" y="12371388"/>
          <p14:tracePt t="44121" x="26922413" y="12371388"/>
          <p14:tracePt t="44125" x="27035125" y="12371388"/>
          <p14:tracePt t="44128" x="27149425" y="12371388"/>
          <p14:tracePt t="44133" x="27292300" y="12371388"/>
          <p14:tracePt t="44137" x="27376438" y="12371388"/>
          <p14:tracePt t="44141" x="27490738" y="12371388"/>
          <p14:tracePt t="44145" x="27605038" y="12371388"/>
          <p14:tracePt t="44148" x="27717750" y="12371388"/>
          <p14:tracePt t="44153" x="27803475" y="12371388"/>
          <p14:tracePt t="44157" x="27889200" y="12371388"/>
          <p14:tracePt t="44160" x="27946350" y="12371388"/>
          <p14:tracePt t="44165" x="28059063" y="12371388"/>
          <p14:tracePt t="44169" x="28144788" y="12371388"/>
          <p14:tracePt t="44173" x="28201938" y="12371388"/>
          <p14:tracePt t="44176" x="28259088" y="12371388"/>
          <p14:tracePt t="44182" x="28314650" y="12371388"/>
          <p14:tracePt t="44186" x="28343225" y="12371388"/>
          <p14:tracePt t="44189" x="28400375" y="12371388"/>
          <p14:tracePt t="44193" x="28428950" y="12371388"/>
          <p14:tracePt t="44198" x="28457525" y="12371388"/>
          <p14:tracePt t="44207" x="28514675" y="12342813"/>
          <p14:tracePt t="44213" x="28543250" y="12314238"/>
          <p14:tracePt t="44225" x="28571825" y="12314238"/>
          <p14:tracePt t="44229" x="28571825" y="12285663"/>
          <p14:tracePt t="44237" x="28627388" y="12257088"/>
          <p14:tracePt t="44241" x="28655963" y="12257088"/>
          <p14:tracePt t="44245" x="28684538" y="12228513"/>
          <p14:tracePt t="44249" x="28741688" y="12199938"/>
          <p14:tracePt t="44253" x="28798838" y="12172950"/>
          <p14:tracePt t="44257" x="28855988" y="12144375"/>
          <p14:tracePt t="44261" x="28911550" y="12115800"/>
          <p14:tracePt t="44265" x="28968700" y="12115800"/>
          <p14:tracePt t="44269" x="29025850" y="12087225"/>
          <p14:tracePt t="44273" x="29083000" y="12030075"/>
          <p14:tracePt t="44277" x="29140150" y="12001500"/>
          <p14:tracePt t="44281" x="29224288" y="11944350"/>
          <p14:tracePt t="44285" x="29252863" y="11944350"/>
          <p14:tracePt t="44289" x="29310013" y="11915775"/>
          <p14:tracePt t="44293" x="29338588" y="11887200"/>
          <p14:tracePt t="44297" x="29367163" y="11860213"/>
          <p14:tracePt t="44301" x="29424313" y="11831638"/>
          <p14:tracePt t="44304" x="29452888" y="11831638"/>
          <p14:tracePt t="44309" x="29452888" y="11803063"/>
          <p14:tracePt t="44312" x="29481463" y="11803063"/>
          <p14:tracePt t="44318" x="29508450" y="11774488"/>
          <p14:tracePt t="44321" x="29537025" y="11745913"/>
          <p14:tracePt t="44329" x="29565600" y="11745913"/>
          <p14:tracePt t="44339" x="29594175" y="11717338"/>
          <p14:tracePt t="44340" x="29622750" y="11717338"/>
          <p14:tracePt t="44344" x="29622750" y="11688763"/>
          <p14:tracePt t="44349" x="29622750" y="11660188"/>
          <p14:tracePt t="44356" x="29651325" y="11631613"/>
          <p14:tracePt t="44364" x="29679900" y="11603038"/>
          <p14:tracePt t="44369" x="29679900" y="11574463"/>
          <p14:tracePt t="44377" x="29708475" y="11574463"/>
          <p14:tracePt t="44380" x="29708475" y="11545888"/>
          <p14:tracePt t="44387" x="29708475" y="11518900"/>
          <p14:tracePt t="44389" x="29708475" y="11461750"/>
          <p14:tracePt t="44392" x="29708475" y="11433175"/>
          <p14:tracePt t="44396" x="29708475" y="11404600"/>
          <p14:tracePt t="44405" x="29708475" y="11376025"/>
          <p14:tracePt t="44409" x="29708475" y="11347450"/>
          <p14:tracePt t="44413" x="29708475" y="11290300"/>
          <p14:tracePt t="44417" x="29708475" y="11261725"/>
          <p14:tracePt t="44421" x="29708475" y="11233150"/>
          <p14:tracePt t="44425" x="29708475" y="11204575"/>
          <p14:tracePt t="44428" x="29679900" y="11177588"/>
          <p14:tracePt t="44433" x="29679900" y="11149013"/>
          <p14:tracePt t="44437" x="29651325" y="11091863"/>
          <p14:tracePt t="44441" x="29622750" y="11063288"/>
          <p14:tracePt t="44444" x="29622750" y="11034713"/>
          <p14:tracePt t="44449" x="29594175" y="10977563"/>
          <p14:tracePt t="44453" x="29565600" y="10920413"/>
          <p14:tracePt t="44457" x="29537025" y="10863263"/>
          <p14:tracePt t="44461" x="29452888" y="10807700"/>
          <p14:tracePt t="44464" x="29395738" y="10779125"/>
          <p14:tracePt t="44470" x="29338588" y="10721975"/>
          <p14:tracePt t="44473" x="29281438" y="10664825"/>
          <p14:tracePt t="44477" x="29224288" y="10636250"/>
          <p14:tracePt t="44481" x="29168725" y="10579100"/>
          <p14:tracePt t="44485" x="29083000" y="10523538"/>
          <p14:tracePt t="44489" x="28968700" y="10466388"/>
          <p14:tracePt t="44493" x="28884563" y="10409238"/>
          <p14:tracePt t="44497" x="28741688" y="10352088"/>
          <p14:tracePt t="44501" x="28598813" y="10266363"/>
          <p14:tracePt t="44505" x="28457525" y="10209213"/>
          <p14:tracePt t="44508" x="28314650" y="10125075"/>
          <p14:tracePt t="44513" x="28230513" y="10096500"/>
          <p14:tracePt t="44518" x="28144788" y="10039350"/>
          <p14:tracePt t="44524" x="28001913" y="10010775"/>
          <p14:tracePt t="44526" x="27946350" y="9982200"/>
          <p14:tracePt t="44531" x="27860625" y="9896475"/>
          <p14:tracePt t="44533" x="27746325" y="9867900"/>
          <p14:tracePt t="44537" x="27660600" y="9840913"/>
          <p14:tracePt t="44541" x="27605038" y="9840913"/>
          <p14:tracePt t="44545" x="27547888" y="9812338"/>
          <p14:tracePt t="44549" x="27519313" y="9812338"/>
          <p14:tracePt t="44554" x="27462163" y="9812338"/>
          <p14:tracePt t="44557" x="27405013" y="9812338"/>
          <p14:tracePt t="44565" x="27376438" y="9812338"/>
          <p14:tracePt t="44570" x="27320875" y="9812338"/>
          <p14:tracePt t="44573" x="27292300" y="9812338"/>
          <p14:tracePt t="44576" x="27263725" y="9812338"/>
          <p14:tracePt t="44580" x="27235150" y="9812338"/>
          <p14:tracePt t="44585" x="27206575" y="9812338"/>
          <p14:tracePt t="44589" x="27178000" y="9812338"/>
          <p14:tracePt t="44593" x="27149425" y="9812338"/>
          <p14:tracePt t="44598" x="27092275" y="9840913"/>
          <p14:tracePt t="44603" x="27035125" y="9867900"/>
          <p14:tracePt t="44607" x="26979563" y="9896475"/>
          <p14:tracePt t="44609" x="26922413" y="9925050"/>
          <p14:tracePt t="44613" x="26865263" y="9953625"/>
          <p14:tracePt t="44618" x="26808113" y="10010775"/>
          <p14:tracePt t="44623" x="26750963" y="10039350"/>
          <p14:tracePt t="44625" x="26638250" y="10067925"/>
          <p14:tracePt t="44628" x="26609675" y="10096500"/>
          <p14:tracePt t="44633" x="26581100" y="10125075"/>
          <p14:tracePt t="44638" x="26552525" y="10125075"/>
          <p14:tracePt t="44641" x="26523950" y="10153650"/>
          <p14:tracePt t="44645" x="26466800" y="10182225"/>
          <p14:tracePt t="44649" x="26438225" y="10209213"/>
          <p14:tracePt t="44653" x="26411238" y="10237788"/>
          <p14:tracePt t="44657" x="26411238" y="10266363"/>
          <p14:tracePt t="44661" x="26382663" y="10266363"/>
          <p14:tracePt t="44671" x="26354088" y="10294938"/>
          <p14:tracePt t="44673" x="26325513" y="10323513"/>
          <p14:tracePt t="44676" x="26296938" y="10323513"/>
          <p14:tracePt t="44683" x="26268363" y="10352088"/>
          <p14:tracePt t="44685" x="26239788" y="10380663"/>
          <p14:tracePt t="44689" x="26211213" y="10409238"/>
          <p14:tracePt t="44697" x="26182638" y="10437813"/>
          <p14:tracePt t="44701" x="26154063" y="10466388"/>
          <p14:tracePt t="44705" x="26125488" y="10494963"/>
          <p14:tracePt t="44709" x="26098500" y="10523538"/>
          <p14:tracePt t="44713" x="26041350" y="10550525"/>
          <p14:tracePt t="44718" x="26041350" y="10579100"/>
          <p14:tracePt t="44721" x="26012775" y="10636250"/>
          <p14:tracePt t="44725" x="25955625" y="10664825"/>
          <p14:tracePt t="44733" x="25927050" y="10693400"/>
          <p14:tracePt t="44738" x="25927050" y="10721975"/>
          <p14:tracePt t="44741" x="25927050" y="10779125"/>
          <p14:tracePt t="44745" x="25898475" y="10807700"/>
          <p14:tracePt t="44748" x="25898475" y="10836275"/>
          <p14:tracePt t="44754" x="25869900" y="10891838"/>
          <p14:tracePt t="44761" x="25841325" y="10920413"/>
          <p14:tracePt t="44764" x="25841325" y="10948988"/>
          <p14:tracePt t="44769" x="25841325" y="10977563"/>
          <p14:tracePt t="44773" x="25812750" y="11006138"/>
          <p14:tracePt t="44777" x="25812750" y="11034713"/>
          <p14:tracePt t="44782" x="25812750" y="11063288"/>
          <p14:tracePt t="44786" x="25785763" y="11063288"/>
          <p14:tracePt t="44789" x="25785763" y="11091863"/>
          <p14:tracePt t="44797" x="25785763" y="11120438"/>
          <p14:tracePt t="44805" x="25785763" y="11149013"/>
          <p14:tracePt t="44809" x="25785763" y="11177588"/>
          <p14:tracePt t="44813" x="25785763" y="11204575"/>
          <p14:tracePt t="44821" x="25757188" y="11204575"/>
          <p14:tracePt t="44826" x="25757188" y="11233150"/>
          <p14:tracePt t="44830" x="25757188" y="11261725"/>
          <p14:tracePt t="44834" x="25757188" y="11290300"/>
          <p14:tracePt t="44841" x="25757188" y="11318875"/>
          <p14:tracePt t="44843" x="25757188" y="11347450"/>
          <p14:tracePt t="44846" x="25757188" y="11376025"/>
          <p14:tracePt t="44856" x="25757188" y="11404600"/>
          <p14:tracePt t="44856" x="25757188" y="11433175"/>
          <p14:tracePt t="44861" x="25757188" y="11461750"/>
          <p14:tracePt t="44865" x="25757188" y="11490325"/>
          <p14:tracePt t="44871" x="25757188" y="11518900"/>
          <p14:tracePt t="44872" x="25757188" y="11545888"/>
          <p14:tracePt t="44917" x="25757188" y="11574463"/>
          <p14:tracePt t="44925" x="25757188" y="11603038"/>
          <p14:tracePt t="45002" x="25757188" y="11631613"/>
          <p14:tracePt t="45010" x="25757188" y="11660188"/>
          <p14:tracePt t="45014" x="25757188" y="11688763"/>
          <p14:tracePt t="45018" x="25785763" y="11688763"/>
          <p14:tracePt t="45022" x="25785763" y="11717338"/>
          <p14:tracePt t="45026" x="25812750" y="11717338"/>
          <p14:tracePt t="45038" x="25841325" y="11745913"/>
          <p14:tracePt t="45047" x="25869900" y="11774488"/>
          <p14:tracePt t="45054" x="25869900" y="11803063"/>
          <p14:tracePt t="45067" x="25869900" y="11831638"/>
          <p14:tracePt t="45076" x="25898475" y="11860213"/>
          <p14:tracePt t="45078" x="25927050" y="11887200"/>
          <p14:tracePt t="45082" x="25955625" y="11887200"/>
          <p14:tracePt t="45091" x="25955625" y="11915775"/>
          <p14:tracePt t="45094" x="25984200" y="11944350"/>
          <p14:tracePt t="45103" x="25984200" y="11972925"/>
          <p14:tracePt t="45106" x="26012775" y="12001500"/>
          <p14:tracePt t="45110" x="26012775" y="12030075"/>
          <p14:tracePt t="45122" x="26041350" y="12030075"/>
          <p14:tracePt t="45126" x="26041350" y="12058650"/>
          <p14:tracePt t="45134" x="26041350" y="12087225"/>
          <p14:tracePt t="45138" x="26041350" y="12115800"/>
          <p14:tracePt t="45150" x="26041350" y="12144375"/>
          <p14:tracePt t="45154" x="26041350" y="12172950"/>
          <p14:tracePt t="45162" x="26069925" y="12199938"/>
          <p14:tracePt t="45179" x="26098500" y="12199938"/>
          <p14:tracePt t="45190" x="26125488" y="12228513"/>
          <p14:tracePt t="45206" x="26154063" y="12228513"/>
          <p14:tracePt t="45210" x="26182638" y="12228513"/>
          <p14:tracePt t="45217" x="26211213" y="12228513"/>
          <p14:tracePt t="45218" x="26211213" y="12257088"/>
          <p14:tracePt t="45230" x="26239788" y="12257088"/>
          <p14:tracePt t="45238" x="26268363" y="12257088"/>
          <p14:tracePt t="45246" x="26296938" y="12257088"/>
          <p14:tracePt t="45254" x="26325513" y="12257088"/>
          <p14:tracePt t="45258" x="26354088" y="12285663"/>
          <p14:tracePt t="45267" x="26382663" y="12285663"/>
          <p14:tracePt t="45278" x="26411238" y="12285663"/>
          <p14:tracePt t="45287" x="26438225" y="12285663"/>
          <p14:tracePt t="45290" x="26466800" y="12285663"/>
          <p14:tracePt t="45294" x="26495375" y="12314238"/>
          <p14:tracePt t="45297" x="26523950" y="12314238"/>
          <p14:tracePt t="45302" x="26552525" y="12314238"/>
          <p14:tracePt t="45310" x="26581100" y="12314238"/>
          <p14:tracePt t="45314" x="26609675" y="12314238"/>
          <p14:tracePt t="45318" x="26666825" y="12314238"/>
          <p14:tracePt t="45322" x="26695400" y="12314238"/>
          <p14:tracePt t="45326" x="26723975" y="12314238"/>
          <p14:tracePt t="45334" x="26750963" y="12314238"/>
          <p14:tracePt t="45338" x="26808113" y="12314238"/>
          <p14:tracePt t="45342" x="26836688" y="12314238"/>
          <p14:tracePt t="45345" x="26865263" y="12314238"/>
          <p14:tracePt t="45349" x="26922413" y="12314238"/>
          <p14:tracePt t="45357" x="26950988" y="12314238"/>
          <p14:tracePt t="45366" x="26979563" y="12314238"/>
          <p14:tracePt t="45378" x="27008138" y="12314238"/>
          <p14:tracePt t="45381" x="27035125" y="12314238"/>
          <p14:tracePt t="45390" x="27063700" y="12314238"/>
          <p14:tracePt t="45397" x="27092275" y="12314238"/>
          <p14:tracePt t="45410" x="27120850" y="12314238"/>
          <p14:tracePt t="45419" x="27149425" y="12314238"/>
          <p14:tracePt t="45426" x="27178000" y="12314238"/>
          <p14:tracePt t="45434" x="27206575" y="12314238"/>
          <p14:tracePt t="45446" x="27235150" y="12314238"/>
          <p14:tracePt t="45458" x="27263725" y="12314238"/>
          <p14:tracePt t="45466" x="27292300" y="12314238"/>
          <p14:tracePt t="45474" x="27320875" y="12314238"/>
          <p14:tracePt t="45478" x="27347863" y="12314238"/>
          <p14:tracePt t="45482" x="27376438" y="12314238"/>
          <p14:tracePt t="45490" x="27405013" y="12314238"/>
          <p14:tracePt t="45494" x="27433588" y="12314238"/>
          <p14:tracePt t="45502" x="27462163" y="12314238"/>
          <p14:tracePt t="45506" x="27490738" y="12314238"/>
          <p14:tracePt t="45510" x="27519313" y="12314238"/>
          <p14:tracePt t="45515" x="27547888" y="12314238"/>
          <p14:tracePt t="45525" x="27605038" y="12314238"/>
          <p14:tracePt t="45528" x="27633613" y="12314238"/>
          <p14:tracePt t="45530" x="27660600" y="12314238"/>
          <p14:tracePt t="45539" x="27717750" y="12314238"/>
          <p14:tracePt t="45546" x="27746325" y="12314238"/>
          <p14:tracePt t="45550" x="27774900" y="12314238"/>
          <p14:tracePt t="45554" x="27803475" y="12314238"/>
          <p14:tracePt t="45566" x="27832050" y="12314238"/>
          <p14:tracePt t="45570" x="27860625" y="12314238"/>
          <p14:tracePt t="45578" x="27889200" y="12314238"/>
          <p14:tracePt t="45590" x="27917775" y="12314238"/>
          <p14:tracePt t="45598" x="27946350" y="12314238"/>
          <p14:tracePt t="45604" x="27973338" y="12314238"/>
          <p14:tracePt t="45614" x="28001913" y="12285663"/>
          <p14:tracePt t="45617" x="28030488" y="12285663"/>
          <p14:tracePt t="45622" x="28059063" y="12285663"/>
          <p14:tracePt t="45629" x="28087638" y="12285663"/>
          <p14:tracePt t="45638" x="28116213" y="12285663"/>
          <p14:tracePt t="45646" x="28144788" y="12257088"/>
          <p14:tracePt t="45662" x="28144788" y="12228513"/>
          <p14:tracePt t="45674" x="28173363" y="12228513"/>
          <p14:tracePt t="45686" x="28201938" y="12228513"/>
          <p14:tracePt t="45694" x="28230513" y="12228513"/>
          <p14:tracePt t="45698" x="28259088" y="12228513"/>
          <p14:tracePt t="45706" x="28286075" y="12228513"/>
          <p14:tracePt t="45714" x="28314650" y="12228513"/>
          <p14:tracePt t="45740" x="28343225" y="12228513"/>
          <p14:tracePt t="46350" x="28314650" y="12228513"/>
          <p14:tracePt t="46354" x="28286075" y="12228513"/>
          <p14:tracePt t="46358" x="28230513" y="12228513"/>
          <p14:tracePt t="46362" x="28173363" y="12228513"/>
          <p14:tracePt t="46366" x="28087638" y="12228513"/>
          <p14:tracePt t="46372" x="28001913" y="12228513"/>
          <p14:tracePt t="46374" x="27889200" y="12228513"/>
          <p14:tracePt t="46378" x="27803475" y="12228513"/>
          <p14:tracePt t="46382" x="27717750" y="12285663"/>
          <p14:tracePt t="46386" x="27633613" y="12285663"/>
          <p14:tracePt t="46390" x="27519313" y="12285663"/>
          <p14:tracePt t="46394" x="27433588" y="12285663"/>
          <p14:tracePt t="46398" x="27347863" y="12285663"/>
          <p14:tracePt t="46402" x="27235150" y="12285663"/>
          <p14:tracePt t="46406" x="27120850" y="12285663"/>
          <p14:tracePt t="46410" x="27035125" y="12285663"/>
          <p14:tracePt t="46413" x="26950988" y="12285663"/>
          <p14:tracePt t="46417" x="26893838" y="12285663"/>
          <p14:tracePt t="46422" x="26808113" y="12285663"/>
          <p14:tracePt t="46426" x="26723975" y="12285663"/>
          <p14:tracePt t="46429" x="26666825" y="12285663"/>
          <p14:tracePt t="46433" x="26581100" y="12285663"/>
          <p14:tracePt t="46438" x="26523950" y="12285663"/>
          <p14:tracePt t="46442" x="26495375" y="12285663"/>
          <p14:tracePt t="46446" x="26438225" y="12285663"/>
          <p14:tracePt t="46450" x="26382663" y="12285663"/>
          <p14:tracePt t="46454" x="26325513" y="12285663"/>
          <p14:tracePt t="46458" x="26296938" y="12285663"/>
          <p14:tracePt t="46462" x="26268363" y="12285663"/>
          <p14:tracePt t="46470" x="26239788" y="12285663"/>
          <p14:tracePt t="46475" x="26211213" y="12285663"/>
          <p14:tracePt t="46478" x="26182638" y="12285663"/>
          <p14:tracePt t="46482" x="26154063" y="12285663"/>
          <p14:tracePt t="46486" x="26125488" y="12285663"/>
          <p14:tracePt t="46490" x="26069925" y="12285663"/>
          <p14:tracePt t="46497" x="26041350" y="12285663"/>
          <p14:tracePt t="46501" x="26012775" y="12285663"/>
          <p14:tracePt t="46506" x="25955625" y="12285663"/>
          <p14:tracePt t="46511" x="25927050" y="12285663"/>
          <p14:tracePt t="46513" x="25898475" y="12285663"/>
          <p14:tracePt t="46523" x="25841325" y="12285663"/>
          <p14:tracePt t="46526" x="25812750" y="12285663"/>
          <p14:tracePt t="46529" x="25785763" y="12285663"/>
          <p14:tracePt t="46533" x="25757188" y="12285663"/>
          <p14:tracePt t="46538" x="25728613" y="12285663"/>
          <p14:tracePt t="46542" x="25700038" y="12285663"/>
          <p14:tracePt t="46549" x="25671463" y="12285663"/>
          <p14:tracePt t="46554" x="25642888" y="12285663"/>
          <p14:tracePt t="46558" x="25614313" y="12314238"/>
          <p14:tracePt t="46561" x="25557163" y="12314238"/>
          <p14:tracePt t="46565" x="25528588" y="12342813"/>
          <p14:tracePt t="46575" x="25500013" y="12371388"/>
          <p14:tracePt t="46577" x="25473025" y="12371388"/>
          <p14:tracePt t="46581" x="25444450" y="12399963"/>
          <p14:tracePt t="46585" x="25415875" y="12399963"/>
          <p14:tracePt t="46591" x="25387300" y="12428538"/>
          <p14:tracePt t="46597" x="25358725" y="12428538"/>
          <p14:tracePt t="46610" x="25330150" y="12457113"/>
          <p14:tracePt t="46613" x="25301575" y="12457113"/>
          <p14:tracePt t="46623" x="25273000" y="12457113"/>
          <p14:tracePt t="46626" x="25215850" y="12485688"/>
          <p14:tracePt t="46630" x="25187275" y="12485688"/>
          <p14:tracePt t="46634" x="25131713" y="12485688"/>
          <p14:tracePt t="46639" x="25103138" y="12485688"/>
          <p14:tracePt t="46642" x="25074563" y="12485688"/>
          <p14:tracePt t="46646" x="25017413" y="12485688"/>
          <p14:tracePt t="46650" x="24960263" y="12485688"/>
          <p14:tracePt t="46654" x="24903113" y="12485688"/>
          <p14:tracePt t="46658" x="24874538" y="12485688"/>
          <p14:tracePt t="46662" x="24847550" y="12485688"/>
          <p14:tracePt t="46665" x="24818975" y="12485688"/>
          <p14:tracePt t="46677" x="24790400" y="12485688"/>
          <p14:tracePt t="46690" x="24761825" y="12485688"/>
          <p14:tracePt t="46707" x="24733250" y="12485688"/>
          <p14:tracePt t="46714" x="24704675" y="12485688"/>
          <p14:tracePt t="46717" x="24676100" y="12485688"/>
          <p14:tracePt t="46723" x="24647525" y="12485688"/>
          <p14:tracePt t="46729" x="24618950" y="12485688"/>
          <p14:tracePt t="46733" x="24590375" y="12485688"/>
          <p14:tracePt t="46740" x="24534813" y="12485688"/>
          <p14:tracePt t="46742" x="24506238" y="12485688"/>
          <p14:tracePt t="46745" x="24477663" y="12485688"/>
          <p14:tracePt t="46757" x="24449088" y="12485688"/>
          <p14:tracePt t="46767" x="24420513" y="12485688"/>
          <p14:tracePt t="46775" x="24391938" y="12485688"/>
          <p14:tracePt t="46778" x="24391938" y="12514263"/>
          <p14:tracePt t="46802" x="24391938" y="12541250"/>
          <p14:tracePt t="46808" x="24391938" y="12569825"/>
          <p14:tracePt t="46814" x="24391938" y="12598400"/>
          <p14:tracePt t="46823" x="24391938" y="12626975"/>
          <p14:tracePt t="46842" x="24391938" y="12655550"/>
          <p14:tracePt t="46846" x="24420513" y="12655550"/>
          <p14:tracePt t="46850" x="24477663" y="12684125"/>
          <p14:tracePt t="46855" x="24506238" y="12684125"/>
          <p14:tracePt t="46858" x="24561800" y="12684125"/>
          <p14:tracePt t="46862" x="24618950" y="12712700"/>
          <p14:tracePt t="46865" x="24647525" y="12712700"/>
          <p14:tracePt t="46874" x="24761825" y="12712700"/>
          <p14:tracePt t="46878" x="24818975" y="12712700"/>
          <p14:tracePt t="46881" x="24874538" y="12712700"/>
          <p14:tracePt t="46886" x="24931688" y="12712700"/>
          <p14:tracePt t="46891" x="24988838" y="12712700"/>
          <p14:tracePt t="46896" x="25045988" y="12712700"/>
          <p14:tracePt t="46899" x="25131713" y="12712700"/>
          <p14:tracePt t="46903" x="25187275" y="12712700"/>
          <p14:tracePt t="46908" x="25244425" y="12712700"/>
          <p14:tracePt t="46910" x="25301575" y="12712700"/>
          <p14:tracePt t="46914" x="25358725" y="12684125"/>
          <p14:tracePt t="46918" x="25415875" y="12684125"/>
          <p14:tracePt t="46923" x="25444450" y="12655550"/>
          <p14:tracePt t="46926" x="25473025" y="12626975"/>
          <p14:tracePt t="46930" x="25528588" y="12598400"/>
          <p14:tracePt t="46933" x="25585738" y="12598400"/>
          <p14:tracePt t="46938" x="25642888" y="12569825"/>
          <p14:tracePt t="46942" x="25671463" y="12569825"/>
          <p14:tracePt t="46945" x="25728613" y="12541250"/>
          <p14:tracePt t="46950" x="25757188" y="12541250"/>
          <p14:tracePt t="46954" x="25785763" y="12514263"/>
          <p14:tracePt t="46959" x="25812750" y="12485688"/>
          <p14:tracePt t="46961" x="25841325" y="12485688"/>
          <p14:tracePt t="46967" x="25841325" y="12457113"/>
          <p14:tracePt t="46979" x="25869900" y="12428538"/>
          <p14:tracePt t="46991" x="25898475" y="12428538"/>
          <p14:tracePt t="46995" x="25898475" y="12399963"/>
          <p14:tracePt t="47007" x="25898475" y="12371388"/>
          <p14:tracePt t="47015" x="25898475" y="12342813"/>
          <p14:tracePt t="47019" x="25869900" y="12342813"/>
          <p14:tracePt t="47023" x="25869900" y="12314238"/>
          <p14:tracePt t="47027" x="25841325" y="12285663"/>
          <p14:tracePt t="47032" x="25812750" y="12257088"/>
          <p14:tracePt t="47035" x="25757188" y="12228513"/>
          <p14:tracePt t="47040" x="25700038" y="12199938"/>
          <p14:tracePt t="47043" x="25642888" y="12172950"/>
          <p14:tracePt t="47047" x="25585738" y="12115800"/>
          <p14:tracePt t="47051" x="25528588" y="12087225"/>
          <p14:tracePt t="47055" x="25415875" y="12058650"/>
          <p14:tracePt t="47058" x="25358725" y="12030075"/>
          <p14:tracePt t="47062" x="25273000" y="11972925"/>
          <p14:tracePt t="47067" x="25187275" y="11972925"/>
          <p14:tracePt t="47071" x="25103138" y="11944350"/>
          <p14:tracePt t="47074" x="24988838" y="11887200"/>
          <p14:tracePt t="47078" x="24874538" y="11887200"/>
          <p14:tracePt t="47083" x="24733250" y="11887200"/>
          <p14:tracePt t="47087" x="24647525" y="11860213"/>
          <p14:tracePt t="47091" x="24506238" y="11860213"/>
          <p14:tracePt t="47095" x="24391938" y="11860213"/>
          <p14:tracePt t="47099" x="24306213" y="11860213"/>
          <p14:tracePt t="47106" x="24193500" y="11831638"/>
          <p14:tracePt t="47107" x="24164925" y="11831638"/>
          <p14:tracePt t="47111" x="24107775" y="11831638"/>
          <p14:tracePt t="47115" x="24050625" y="11831638"/>
          <p14:tracePt t="47118" x="24022050" y="11831638"/>
          <p14:tracePt t="47124" x="23993475" y="11831638"/>
          <p14:tracePt t="47127" x="23964900" y="11831638"/>
          <p14:tracePt t="47147" x="23937913" y="11831638"/>
          <p14:tracePt t="47156" x="23909338" y="11831638"/>
          <p14:tracePt t="47163" x="23880763" y="11860213"/>
          <p14:tracePt t="47167" x="23880763" y="11887200"/>
          <p14:tracePt t="47171" x="23852188" y="11915775"/>
          <p14:tracePt t="47175" x="23823613" y="11915775"/>
          <p14:tracePt t="47178" x="23795038" y="11944350"/>
          <p14:tracePt t="47183" x="23795038" y="12001500"/>
          <p14:tracePt t="47187" x="23766463" y="12030075"/>
          <p14:tracePt t="47191" x="23737888" y="12087225"/>
          <p14:tracePt t="47195" x="23737888" y="12144375"/>
          <p14:tracePt t="47199" x="23709313" y="12199938"/>
          <p14:tracePt t="47203" x="23709313" y="12257088"/>
          <p14:tracePt t="47207" x="23709313" y="12342813"/>
          <p14:tracePt t="47211" x="23709313" y="12399963"/>
          <p14:tracePt t="47222" x="23709313" y="12541250"/>
          <p14:tracePt t="47223" x="23709313" y="12598400"/>
          <p14:tracePt t="47227" x="23709313" y="12655550"/>
          <p14:tracePt t="47231" x="23709313" y="12684125"/>
          <p14:tracePt t="47235" x="23709313" y="12741275"/>
          <p14:tracePt t="47239" x="23709313" y="12798425"/>
          <p14:tracePt t="47243" x="23737888" y="12855575"/>
          <p14:tracePt t="47247" x="23795038" y="12882563"/>
          <p14:tracePt t="47251" x="23823613" y="12939713"/>
          <p14:tracePt t="47255" x="23852188" y="12968288"/>
          <p14:tracePt t="47260" x="23909338" y="12996863"/>
          <p14:tracePt t="47262" x="23964900" y="13054013"/>
          <p14:tracePt t="47267" x="23993475" y="13054013"/>
          <p14:tracePt t="47271" x="24050625" y="13082588"/>
          <p14:tracePt t="47276" x="24107775" y="13111163"/>
          <p14:tracePt t="47279" x="24164925" y="13139738"/>
          <p14:tracePt t="47282" x="24193500" y="13139738"/>
          <p14:tracePt t="47288" x="24250650" y="13168313"/>
          <p14:tracePt t="47292" x="24277638" y="13168313"/>
          <p14:tracePt t="47294" x="24334788" y="13168313"/>
          <p14:tracePt t="47299" x="24334788" y="13196888"/>
          <p14:tracePt t="47303" x="24363363" y="13196888"/>
          <p14:tracePt t="47308" x="24420513" y="13196888"/>
          <p14:tracePt t="47310" x="24477663" y="13196888"/>
          <p14:tracePt t="47315" x="24534813" y="13196888"/>
          <p14:tracePt t="47320" x="24590375" y="13223875"/>
          <p14:tracePt t="47328" x="24704675" y="13223875"/>
          <p14:tracePt t="47331" x="24761825" y="13223875"/>
          <p14:tracePt t="47335" x="24847550" y="13223875"/>
          <p14:tracePt t="47339" x="24931688" y="13223875"/>
          <p14:tracePt t="47343" x="25017413" y="13223875"/>
          <p14:tracePt t="47347" x="25131713" y="13196888"/>
          <p14:tracePt t="47351" x="25215850" y="13196888"/>
          <p14:tracePt t="47355" x="25273000" y="13196888"/>
          <p14:tracePt t="47359" x="25330150" y="13196888"/>
          <p14:tracePt t="47362" x="25387300" y="13196888"/>
          <p14:tracePt t="47366" x="25444450" y="13196888"/>
          <p14:tracePt t="47375" x="25473025" y="13168313"/>
          <p14:tracePt t="47378" x="25500013" y="13168313"/>
          <p14:tracePt t="47391" x="25528588" y="13168313"/>
          <p14:tracePt t="47451" x="25528588" y="13139738"/>
          <p14:tracePt t="47466" x="25557163" y="13139738"/>
          <p14:tracePt t="47473" x="25557163" y="13111163"/>
          <p14:tracePt t="47503" x="25557163" y="13082588"/>
          <p14:tracePt t="47511" x="25557163" y="13054013"/>
          <p14:tracePt t="47520" x="25528588" y="13025438"/>
          <p14:tracePt t="47545" x="25500013" y="12996863"/>
          <p14:tracePt t="47587" x="25500013" y="12968288"/>
          <p14:tracePt t="47607" x="25473025" y="12939713"/>
          <p14:tracePt t="47621" x="25473025" y="12911138"/>
          <p14:tracePt t="47627" x="25473025" y="12882563"/>
          <p14:tracePt t="47639" x="25473025" y="12855575"/>
          <p14:tracePt t="47652" x="25473025" y="12827000"/>
          <p14:tracePt t="47736" x="25473025" y="12798425"/>
          <p14:tracePt t="47740" x="25473025" y="12769850"/>
          <p14:tracePt t="47752" x="25473025" y="12741275"/>
          <p14:tracePt t="47759" x="25473025" y="12712700"/>
          <p14:tracePt t="47767" x="25473025" y="12684125"/>
          <p14:tracePt t="47787" x="25473025" y="12655550"/>
          <p14:tracePt t="48395" x="25444450" y="12655550"/>
          <p14:tracePt t="48423" x="25415875" y="12655550"/>
          <p14:tracePt t="48439" x="25387300" y="12655550"/>
          <p14:tracePt t="48452" x="25387300" y="12684125"/>
          <p14:tracePt t="48475" x="25358725" y="12684125"/>
          <p14:tracePt t="48487" x="25358725" y="12712700"/>
          <p14:tracePt t="48516" x="25330150" y="12712700"/>
          <p14:tracePt t="48530" x="25301575" y="12712700"/>
          <p14:tracePt t="48539" x="25301575" y="12741275"/>
          <p14:tracePt t="48623" x="25273000" y="12741275"/>
          <p14:tracePt t="48739" x="25244425" y="12741275"/>
          <p14:tracePt t="48747" x="25215850" y="12769850"/>
          <p14:tracePt t="48752" x="25215850" y="12798425"/>
          <p14:tracePt t="48754" x="25187275" y="12798425"/>
          <p14:tracePt t="48762" x="25160288" y="12827000"/>
          <p14:tracePt t="48779" x="25160288" y="12855575"/>
          <p14:tracePt t="49282" x="25131713" y="12855575"/>
          <p14:tracePt t="49286" x="25131713" y="12882563"/>
          <p14:tracePt t="49289" x="25103138" y="12882563"/>
          <p14:tracePt t="49294" x="25074563" y="12911138"/>
          <p14:tracePt t="49304" x="25045988" y="12911138"/>
          <p14:tracePt t="49316" x="25017413" y="12911138"/>
          <p14:tracePt t="49324" x="25017413" y="12939713"/>
          <p14:tracePt t="49436" x="24988838" y="12939713"/>
          <p14:tracePt t="49440" x="24988838" y="12968288"/>
          <p14:tracePt t="49444" x="24988838" y="12996863"/>
          <p14:tracePt t="49447" x="24988838" y="13025438"/>
          <p14:tracePt t="49451" x="24988838" y="13054013"/>
          <p14:tracePt t="49460" x="24960263" y="13082588"/>
          <p14:tracePt t="49467" x="24931688" y="13082588"/>
          <p14:tracePt t="49471" x="24931688" y="13111163"/>
          <p14:tracePt t="49484" x="24931688" y="13139738"/>
          <p14:tracePt t="51329" x="24960263" y="13139738"/>
          <p14:tracePt t="51353" x="24988838" y="13139738"/>
          <p14:tracePt t="51357" x="25017413" y="13139738"/>
          <p14:tracePt t="51365" x="25045988" y="13139738"/>
          <p14:tracePt t="51369" x="25074563" y="13139738"/>
          <p14:tracePt t="51372" x="25103138" y="13139738"/>
          <p14:tracePt t="51381" x="25131713" y="13139738"/>
          <p14:tracePt t="51395" x="25160288" y="13139738"/>
          <p14:tracePt t="51399" x="25187275" y="13139738"/>
          <p14:tracePt t="51401" x="25215850" y="13139738"/>
          <p14:tracePt t="51409" x="25244425" y="13139738"/>
          <p14:tracePt t="51417" x="25273000" y="13139738"/>
          <p14:tracePt t="51442" x="25301575" y="13139738"/>
          <p14:tracePt t="51450" x="25358725" y="13139738"/>
          <p14:tracePt t="51453" x="25387300" y="13139738"/>
          <p14:tracePt t="51457" x="25444450" y="13139738"/>
          <p14:tracePt t="51461" x="25500013" y="13111163"/>
          <p14:tracePt t="51465" x="25585738" y="13111163"/>
          <p14:tracePt t="51469" x="25671463" y="13082588"/>
          <p14:tracePt t="51473" x="25757188" y="13082588"/>
          <p14:tracePt t="51478" x="25869900" y="13054013"/>
          <p14:tracePt t="51481" x="25955625" y="13054013"/>
          <p14:tracePt t="51485" x="26098500" y="13025438"/>
          <p14:tracePt t="51488" x="26182638" y="12996863"/>
          <p14:tracePt t="51499" x="26354088" y="12968288"/>
          <p14:tracePt t="51502" x="26495375" y="12939713"/>
          <p14:tracePt t="51505" x="26552525" y="12939713"/>
          <p14:tracePt t="51511" x="26638250" y="12882563"/>
          <p14:tracePt t="51512" x="26695400" y="12855575"/>
          <p14:tracePt t="51516" x="26750963" y="12827000"/>
          <p14:tracePt t="51521" x="26808113" y="12798425"/>
          <p14:tracePt t="51527" x="26865263" y="12798425"/>
          <p14:tracePt t="51529" x="26893838" y="12798425"/>
          <p14:tracePt t="51532" x="26922413" y="12769850"/>
          <p14:tracePt t="51536" x="26950988" y="12741275"/>
          <p14:tracePt t="51541" x="26979563" y="12712700"/>
          <p14:tracePt t="51546" x="27035125" y="12655550"/>
          <p14:tracePt t="51548" x="27063700" y="12598400"/>
          <p14:tracePt t="51552" x="27092275" y="12541250"/>
          <p14:tracePt t="51559" x="27092275" y="12514263"/>
          <p14:tracePt t="51561" x="27120850" y="12457113"/>
          <p14:tracePt t="51565" x="27149425" y="12399963"/>
          <p14:tracePt t="51569" x="27178000" y="12342813"/>
          <p14:tracePt t="51573" x="27206575" y="12285663"/>
          <p14:tracePt t="51577" x="27263725" y="12228513"/>
          <p14:tracePt t="51581" x="27292300" y="12144375"/>
          <p14:tracePt t="51585" x="27320875" y="12087225"/>
          <p14:tracePt t="51589" x="27347863" y="12030075"/>
          <p14:tracePt t="51594" x="27347863" y="11972925"/>
          <p14:tracePt t="51597" x="27376438" y="11915775"/>
          <p14:tracePt t="51600" x="27376438" y="11860213"/>
          <p14:tracePt t="51605" x="27405013" y="11745913"/>
          <p14:tracePt t="51609" x="27405013" y="11660188"/>
          <p14:tracePt t="51613" x="27433588" y="11574463"/>
          <p14:tracePt t="51617" x="27433588" y="11490325"/>
          <p14:tracePt t="51620" x="27433588" y="11347450"/>
          <p14:tracePt t="51625" x="27462163" y="11233150"/>
          <p14:tracePt t="51629" x="27462163" y="11120438"/>
          <p14:tracePt t="51633" x="27462163" y="11006138"/>
          <p14:tracePt t="51636" x="27462163" y="10920413"/>
          <p14:tracePt t="51641" x="27462163" y="10779125"/>
          <p14:tracePt t="51645" x="27462163" y="10664825"/>
          <p14:tracePt t="51649" x="27433588" y="10466388"/>
          <p14:tracePt t="51653" x="27347863" y="10266363"/>
          <p14:tracePt t="51656" x="27263725" y="10096500"/>
          <p14:tracePt t="51662" x="27235150" y="9896475"/>
          <p14:tracePt t="51664" x="27149425" y="9755188"/>
          <p14:tracePt t="51669" x="27120850" y="9640888"/>
          <p14:tracePt t="51672" x="27092275" y="9499600"/>
          <p14:tracePt t="51677" x="27035125" y="9413875"/>
          <p14:tracePt t="51681" x="27008138" y="9328150"/>
          <p14:tracePt t="51684" x="26979563" y="9271000"/>
          <p14:tracePt t="51689" x="26950988" y="9271000"/>
          <p14:tracePt t="51693" x="26922413" y="9213850"/>
          <p14:tracePt t="51697" x="26865263" y="9158288"/>
          <p14:tracePt t="51701" x="26836688" y="9129713"/>
          <p14:tracePt t="51705" x="26779538" y="9072563"/>
          <p14:tracePt t="51710" x="26750963" y="9015413"/>
          <p14:tracePt t="51713" x="26695400" y="8986838"/>
          <p14:tracePt t="51716" x="26666825" y="8958263"/>
          <p14:tracePt t="51720" x="26609675" y="8901113"/>
          <p14:tracePt t="51725" x="26552525" y="8845550"/>
          <p14:tracePt t="51730" x="26495375" y="8816975"/>
          <p14:tracePt t="51732" x="26438225" y="8759825"/>
          <p14:tracePt t="51737" x="26382663" y="8674100"/>
          <p14:tracePt t="51741" x="26268363" y="8645525"/>
          <p14:tracePt t="51747" x="26182638" y="8616950"/>
          <p14:tracePt t="51749" x="26125488" y="8588375"/>
          <p14:tracePt t="51753" x="26041350" y="8588375"/>
          <p14:tracePt t="51757" x="25955625" y="8588375"/>
          <p14:tracePt t="51761" x="25869900" y="8588375"/>
          <p14:tracePt t="51765" x="25757188" y="8588375"/>
          <p14:tracePt t="51769" x="25642888" y="8588375"/>
          <p14:tracePt t="51773" x="25500013" y="8588375"/>
          <p14:tracePt t="51777" x="25387300" y="8588375"/>
          <p14:tracePt t="51781" x="25244425" y="8588375"/>
          <p14:tracePt t="51784" x="25160288" y="8588375"/>
          <p14:tracePt t="51789" x="25017413" y="8645525"/>
          <p14:tracePt t="51793" x="24903113" y="8702675"/>
          <p14:tracePt t="51797" x="24704675" y="8788400"/>
          <p14:tracePt t="51801" x="24561800" y="8901113"/>
          <p14:tracePt t="51805" x="24391938" y="9015413"/>
          <p14:tracePt t="51809" x="24193500" y="9129713"/>
          <p14:tracePt t="51813" x="24107775" y="9213850"/>
          <p14:tracePt t="51817" x="23964900" y="9328150"/>
          <p14:tracePt t="51821" x="23852188" y="9442450"/>
          <p14:tracePt t="51829" x="23652163" y="9669463"/>
          <p14:tracePt t="51833" x="23596600" y="9783763"/>
          <p14:tracePt t="51837" x="23510875" y="9896475"/>
          <p14:tracePt t="51841" x="23425150" y="10010775"/>
          <p14:tracePt t="51846" x="23339425" y="10096500"/>
          <p14:tracePt t="51849" x="23312438" y="10237788"/>
          <p14:tracePt t="51853" x="23255288" y="10323513"/>
          <p14:tracePt t="51857" x="23226713" y="10437813"/>
          <p14:tracePt t="51862" x="23198138" y="10550525"/>
          <p14:tracePt t="51865" x="23198138" y="10607675"/>
          <p14:tracePt t="51870" x="23198138" y="10664825"/>
          <p14:tracePt t="51873" x="23198138" y="10721975"/>
          <p14:tracePt t="51878" x="23198138" y="10779125"/>
          <p14:tracePt t="51880" x="23198138" y="10836275"/>
          <p14:tracePt t="51885" x="23198138" y="10891838"/>
          <p14:tracePt t="51888" x="23198138" y="10977563"/>
          <p14:tracePt t="51894" x="23226713" y="11034713"/>
          <p14:tracePt t="51897" x="23255288" y="11063288"/>
          <p14:tracePt t="51900" x="23312438" y="11120438"/>
          <p14:tracePt t="51904" x="23339425" y="11149013"/>
          <p14:tracePt t="51909" x="23368000" y="11204575"/>
          <p14:tracePt t="51913" x="23482300" y="11261725"/>
          <p14:tracePt t="51917" x="23539450" y="11347450"/>
          <p14:tracePt t="51920" x="23625175" y="11376025"/>
          <p14:tracePt t="51925" x="23737888" y="11433175"/>
          <p14:tracePt t="51929" x="23795038" y="11461750"/>
          <p14:tracePt t="51932" x="23880763" y="11518900"/>
          <p14:tracePt t="51937" x="23964900" y="11545888"/>
          <p14:tracePt t="51940" x="24079200" y="11545888"/>
          <p14:tracePt t="51946" x="24164925" y="11574463"/>
          <p14:tracePt t="51949" x="24250650" y="11574463"/>
          <p14:tracePt t="51952" x="24391938" y="11603038"/>
          <p14:tracePt t="51957" x="24449088" y="11603038"/>
          <p14:tracePt t="51961" x="24534813" y="11603038"/>
          <p14:tracePt t="51965" x="24590375" y="11603038"/>
          <p14:tracePt t="51969" x="24676100" y="11603038"/>
          <p14:tracePt t="51972" x="24733250" y="11603038"/>
          <p14:tracePt t="51980" x="24790400" y="11603038"/>
          <p14:tracePt t="51981" x="24847550" y="11603038"/>
          <p14:tracePt t="51984" x="24903113" y="11603038"/>
          <p14:tracePt t="51989" x="24960263" y="11574463"/>
          <p14:tracePt t="51993" x="25017413" y="11545888"/>
          <p14:tracePt t="51997" x="25074563" y="11490325"/>
          <p14:tracePt t="52000" x="25160288" y="11404600"/>
          <p14:tracePt t="52004" x="25273000" y="11347450"/>
          <p14:tracePt t="52013" x="25415875" y="11261725"/>
          <p14:tracePt t="52017" x="25473025" y="11204575"/>
          <p14:tracePt t="52021" x="25585738" y="11177588"/>
          <p14:tracePt t="52025" x="25671463" y="11091863"/>
          <p14:tracePt t="52029" x="25728613" y="11063288"/>
          <p14:tracePt t="52032" x="25812750" y="11006138"/>
          <p14:tracePt t="52038" x="25927050" y="10948988"/>
          <p14:tracePt t="52042" x="26012775" y="10920413"/>
          <p14:tracePt t="52048" x="26069925" y="10863263"/>
          <p14:tracePt t="52049" x="26125488" y="10836275"/>
          <p14:tracePt t="52053" x="26239788" y="10750550"/>
          <p14:tracePt t="52058" x="26296938" y="10721975"/>
          <p14:tracePt t="52063" x="26354088" y="10664825"/>
          <p14:tracePt t="52065" x="26411238" y="10636250"/>
          <p14:tracePt t="52069" x="26466800" y="10607675"/>
          <p14:tracePt t="52073" x="26523950" y="10550525"/>
          <p14:tracePt t="52077" x="26552525" y="10523538"/>
          <p14:tracePt t="52081" x="26638250" y="10466388"/>
          <p14:tracePt t="52085" x="26695400" y="10380663"/>
          <p14:tracePt t="52089" x="26723975" y="10323513"/>
          <p14:tracePt t="52093" x="26779538" y="10266363"/>
          <p14:tracePt t="52097" x="26836688" y="10209213"/>
          <p14:tracePt t="52100" x="26865263" y="10153650"/>
          <p14:tracePt t="52105" x="26950988" y="10039350"/>
          <p14:tracePt t="52109" x="26979563" y="9982200"/>
          <p14:tracePt t="52113" x="27008138" y="9925050"/>
          <p14:tracePt t="52116" x="27035125" y="9867900"/>
          <p14:tracePt t="52120" x="27063700" y="9812338"/>
          <p14:tracePt t="52124" x="27092275" y="9755188"/>
          <p14:tracePt t="52130" x="27120850" y="9698038"/>
          <p14:tracePt t="52132" x="27120850" y="9669463"/>
          <p14:tracePt t="52136" x="27120850" y="9612313"/>
          <p14:tracePt t="52140" x="27149425" y="9583738"/>
          <p14:tracePt t="52149" x="27149425" y="9555163"/>
          <p14:tracePt t="52153" x="27149425" y="9499600"/>
          <p14:tracePt t="52156" x="27149425" y="9442450"/>
          <p14:tracePt t="52162" x="27149425" y="9413875"/>
          <p14:tracePt t="52165" x="27149425" y="9356725"/>
          <p14:tracePt t="52169" x="27149425" y="9328150"/>
          <p14:tracePt t="52178" x="27149425" y="9299575"/>
          <p14:tracePt t="52182" x="27149425" y="9271000"/>
          <p14:tracePt t="52184" x="27149425" y="9213850"/>
          <p14:tracePt t="52188" x="27149425" y="9186863"/>
          <p14:tracePt t="52193" x="27120850" y="9158288"/>
          <p14:tracePt t="52197" x="27092275" y="9101138"/>
          <p14:tracePt t="52201" x="27035125" y="9072563"/>
          <p14:tracePt t="52205" x="26979563" y="9072563"/>
          <p14:tracePt t="52209" x="26922413" y="9043988"/>
          <p14:tracePt t="52215" x="26865263" y="9015413"/>
          <p14:tracePt t="52216" x="26779538" y="9015413"/>
          <p14:tracePt t="52222" x="26666825" y="8986838"/>
          <p14:tracePt t="52226" x="26581100" y="8986838"/>
          <p14:tracePt t="52233" x="26354088" y="8986838"/>
          <p14:tracePt t="52237" x="26268363" y="8986838"/>
          <p14:tracePt t="52241" x="26154063" y="8986838"/>
          <p14:tracePt t="52247" x="26012775" y="8986838"/>
          <p14:tracePt t="52248" x="25927050" y="8986838"/>
          <p14:tracePt t="52252" x="25785763" y="8958263"/>
          <p14:tracePt t="52257" x="25671463" y="8958263"/>
          <p14:tracePt t="52262" x="25585738" y="8958263"/>
          <p14:tracePt t="52265" x="25473025" y="8929688"/>
          <p14:tracePt t="52268" x="25387300" y="8929688"/>
          <p14:tracePt t="52272" x="25301575" y="8929688"/>
          <p14:tracePt t="52279" x="25215850" y="8929688"/>
          <p14:tracePt t="52281" x="25160288" y="8901113"/>
          <p14:tracePt t="52284" x="25131713" y="8901113"/>
          <p14:tracePt t="52288" x="25074563" y="8901113"/>
          <p14:tracePt t="52295" x="25045988" y="8901113"/>
          <p14:tracePt t="52301" x="25017413" y="8901113"/>
          <p14:tracePt t="52322" x="24988838" y="8901113"/>
          <p14:tracePt t="52328" x="24960263" y="8901113"/>
          <p14:tracePt t="52331" x="24931688" y="8901113"/>
          <p14:tracePt t="52339" x="24874538" y="8901113"/>
          <p14:tracePt t="52340" x="24847550" y="8929688"/>
          <p14:tracePt t="52345" x="24790400" y="8958263"/>
          <p14:tracePt t="52348" x="24761825" y="9015413"/>
          <p14:tracePt t="52352" x="24704675" y="9043988"/>
          <p14:tracePt t="52356" x="24647525" y="9101138"/>
          <p14:tracePt t="52361" x="24618950" y="9158288"/>
          <p14:tracePt t="52365" x="24590375" y="9213850"/>
          <p14:tracePt t="52369" x="24561800" y="9242425"/>
          <p14:tracePt t="52377" x="24561800" y="9271000"/>
          <p14:tracePt t="52385" x="24534813" y="9299575"/>
          <p14:tracePt t="52388" x="24534813" y="9328150"/>
          <p14:tracePt t="52395" x="24534813" y="9356725"/>
          <p14:tracePt t="52396" x="24506238" y="9356725"/>
          <p14:tracePt t="52406" x="24506238" y="9385300"/>
          <p14:tracePt t="52449" x="24506238" y="9413875"/>
          <p14:tracePt t="55143" x="24477663" y="9413875"/>
          <p14:tracePt t="55147" x="24477663" y="9385300"/>
          <p14:tracePt t="55155" x="24449088" y="9356725"/>
          <p14:tracePt t="55163" x="24449088" y="9328150"/>
          <p14:tracePt t="55167" x="24420513" y="9328150"/>
          <p14:tracePt t="55171" x="24420513" y="9299575"/>
          <p14:tracePt t="55187" x="24420513" y="9271000"/>
          <p14:tracePt t="55191" x="24420513" y="9213850"/>
          <p14:tracePt t="55195" x="24420513" y="9186863"/>
          <p14:tracePt t="55199" x="24420513" y="9129713"/>
          <p14:tracePt t="55203" x="24420513" y="9101138"/>
          <p14:tracePt t="55211" x="24420513" y="9043988"/>
          <p14:tracePt t="55215" x="24420513" y="9015413"/>
          <p14:tracePt t="55218" x="24420513" y="8986838"/>
          <p14:tracePt t="55223" x="24420513" y="8958263"/>
          <p14:tracePt t="55227" x="24420513" y="8929688"/>
          <p14:tracePt t="55239" x="24420513" y="8901113"/>
          <p14:tracePt t="55603" x="24391938" y="8901113"/>
          <p14:tracePt t="55611" x="24363363" y="8901113"/>
          <p14:tracePt t="55620" x="24334788" y="8901113"/>
          <p14:tracePt t="55623" x="24334788" y="8929688"/>
          <p14:tracePt t="55627" x="24306213" y="8929688"/>
          <p14:tracePt t="55632" x="24277638" y="8958263"/>
          <p14:tracePt t="55639" x="24250650" y="8958263"/>
          <p14:tracePt t="55643" x="24250650" y="8986838"/>
          <p14:tracePt t="55647" x="24222075" y="8986838"/>
          <p14:tracePt t="55655" x="24222075" y="9015413"/>
          <p14:tracePt t="55687" x="24193500" y="9015413"/>
          <p14:tracePt t="55703" x="24193500" y="9043988"/>
          <p14:tracePt t="57332" x="24164925" y="9043988"/>
          <p14:tracePt t="57336" x="24136350" y="9043988"/>
          <p14:tracePt t="57340" x="24107775" y="9072563"/>
          <p14:tracePt t="57343" x="24050625" y="9101138"/>
          <p14:tracePt t="57348" x="23993475" y="9129713"/>
          <p14:tracePt t="57352" x="23964900" y="9158288"/>
          <p14:tracePt t="57356" x="23937913" y="9158288"/>
          <p14:tracePt t="57360" x="23937913" y="9186863"/>
          <p14:tracePt t="57364" x="23909338" y="9213850"/>
          <p14:tracePt t="57370" x="23880763" y="9213850"/>
          <p14:tracePt t="57372" x="23880763" y="9242425"/>
          <p14:tracePt t="57375" x="23852188" y="9242425"/>
          <p14:tracePt t="57379" x="23823613" y="9242425"/>
          <p14:tracePt t="57388" x="23795038" y="9271000"/>
          <p14:tracePt t="57396" x="23766463" y="9271000"/>
          <p14:tracePt t="57440" x="23737888" y="9299575"/>
          <p14:tracePt t="57444" x="23709313" y="9299575"/>
          <p14:tracePt t="57452" x="23680738" y="9328150"/>
          <p14:tracePt t="57456" x="23652163" y="9328150"/>
          <p14:tracePt t="57460" x="23625175" y="9328150"/>
          <p14:tracePt t="57463" x="23596600" y="9328150"/>
          <p14:tracePt t="57468" x="23482300" y="9328150"/>
          <p14:tracePt t="57472" x="23368000" y="9328150"/>
          <p14:tracePt t="57476" x="23283863" y="9328150"/>
          <p14:tracePt t="57480" x="23169563" y="9328150"/>
          <p14:tracePt t="57484" x="23055263" y="9299575"/>
          <p14:tracePt t="57488" x="22942550" y="9271000"/>
          <p14:tracePt t="57492" x="22828250" y="9186863"/>
          <p14:tracePt t="57495" x="22686963" y="9158288"/>
          <p14:tracePt t="57500" x="22572663" y="9158288"/>
          <p14:tracePt t="57504" x="22429788" y="9101138"/>
          <p14:tracePt t="57508" x="22231350" y="9072563"/>
          <p14:tracePt t="57511" x="22061488" y="9015413"/>
          <p14:tracePt t="57516" x="21861463" y="8986838"/>
          <p14:tracePt t="57520" x="21748750" y="8958263"/>
          <p14:tracePt t="57524" x="21548725" y="8872538"/>
          <p14:tracePt t="57528" x="21350288" y="8788400"/>
          <p14:tracePt t="57532" x="21178838" y="8759825"/>
          <p14:tracePt t="57536" x="20980400" y="8674100"/>
          <p14:tracePt t="57540" x="20839113" y="8645525"/>
          <p14:tracePt t="57543" x="20696238" y="8588375"/>
          <p14:tracePt t="57548" x="20553363" y="8504238"/>
          <p14:tracePt t="57552" x="20440650" y="8475663"/>
          <p14:tracePt t="57557" x="20297775" y="8418513"/>
          <p14:tracePt t="57559" x="20156488" y="8361363"/>
          <p14:tracePt t="57564" x="20070763" y="8332788"/>
          <p14:tracePt t="57570" x="20013613" y="8332788"/>
          <p14:tracePt t="57572" x="19956463" y="8304213"/>
          <p14:tracePt t="57576" x="19843750" y="8275638"/>
          <p14:tracePt t="57580" x="19815175" y="8275638"/>
          <p14:tracePt t="57585" x="19700875" y="8247063"/>
          <p14:tracePt t="57588" x="19643725" y="8247063"/>
          <p14:tracePt t="57592" x="19559588" y="8218488"/>
          <p14:tracePt t="57595" x="19473863" y="8189913"/>
          <p14:tracePt t="57602" x="19359563" y="8162925"/>
          <p14:tracePt t="57604" x="19304000" y="8162925"/>
          <p14:tracePt t="57608" x="19218275" y="8134350"/>
          <p14:tracePt t="57611" x="19161125" y="8134350"/>
          <p14:tracePt t="57616" x="19103975" y="8105775"/>
          <p14:tracePt t="57621" x="19018250" y="8105775"/>
          <p14:tracePt t="57624" x="18962688" y="8077200"/>
          <p14:tracePt t="57628" x="18934113" y="8077200"/>
          <p14:tracePt t="57633" x="18848388" y="8048625"/>
          <p14:tracePt t="57636" x="18791238" y="8020050"/>
          <p14:tracePt t="57640" x="18734088" y="7991475"/>
          <p14:tracePt t="57644" x="18678525" y="7962900"/>
          <p14:tracePt t="57648" x="18621375" y="7934325"/>
          <p14:tracePt t="57652" x="18564225" y="7905750"/>
          <p14:tracePt t="57656" x="18478500" y="7850188"/>
          <p14:tracePt t="57660" x="18421350" y="7821613"/>
          <p14:tracePt t="57664" x="18308638" y="7793038"/>
          <p14:tracePt t="57669" x="18222913" y="7764463"/>
          <p14:tracePt t="57671" x="18137188" y="7707313"/>
          <p14:tracePt t="57675" x="18024475" y="7678738"/>
          <p14:tracePt t="57680" x="17938750" y="7621588"/>
          <p14:tracePt t="57685" x="17853025" y="7593013"/>
          <p14:tracePt t="57688" x="17711738" y="7535863"/>
          <p14:tracePt t="57692" x="17626013" y="7480300"/>
          <p14:tracePt t="57696" x="17483138" y="7423150"/>
          <p14:tracePt t="57704" x="17341850" y="7394575"/>
          <p14:tracePt t="57705" x="17198975" y="7308850"/>
          <p14:tracePt t="57709" x="17057688" y="7251700"/>
          <p14:tracePt t="57711" x="16914813" y="7167563"/>
          <p14:tracePt t="57717" x="16802100" y="7110413"/>
          <p14:tracePt t="57720" x="16687800" y="7024688"/>
          <p14:tracePt t="57723" x="16602075" y="6967538"/>
          <p14:tracePt t="57729" x="16489363" y="6910388"/>
          <p14:tracePt t="57732" x="16403638" y="6826250"/>
          <p14:tracePt t="57736" x="16289338" y="6711950"/>
          <p14:tracePt t="57739" x="16148050" y="6597650"/>
          <p14:tracePt t="57744" x="16033750" y="6456363"/>
          <p14:tracePt t="57747" x="15948025" y="6342063"/>
          <p14:tracePt t="57753" x="15778163" y="6143625"/>
          <p14:tracePt t="57755" x="15663863" y="6000750"/>
          <p14:tracePt t="57759" x="15522575" y="5857875"/>
          <p14:tracePt t="57763" x="15351125" y="5630863"/>
          <p14:tracePt t="57769" x="15152688" y="5489575"/>
          <p14:tracePt t="57773" x="14925675" y="5260975"/>
          <p14:tracePt t="57777" x="14725650" y="5119688"/>
          <p14:tracePt t="57781" x="14470063" y="4919663"/>
          <p14:tracePt t="57786" x="14271625" y="4778375"/>
          <p14:tracePt t="57788" x="14016038" y="4606925"/>
          <p14:tracePt t="57792" x="13758863" y="4465638"/>
          <p14:tracePt t="57795" x="13503275" y="4294188"/>
          <p14:tracePt t="57801" x="13247688" y="4124325"/>
          <p14:tracePt t="57806" x="12992100" y="3952875"/>
          <p14:tracePt t="57810" x="12793663" y="3783013"/>
          <p14:tracePt t="57811" x="12593638" y="3668713"/>
          <p14:tracePt t="57817" x="12395200" y="3525838"/>
          <p14:tracePt t="57820" x="12196763" y="3384550"/>
          <p14:tracePt t="57824" x="12025313" y="3270250"/>
          <p14:tracePt t="57827" x="11826875" y="3128963"/>
          <p14:tracePt t="57832" x="11684000" y="3014663"/>
          <p14:tracePt t="57836" x="11485563" y="2900363"/>
          <p14:tracePt t="57840" x="11342688" y="2787650"/>
          <p14:tracePt t="57843" x="11201400" y="2673350"/>
          <p14:tracePt t="57849" x="11029950" y="2503488"/>
          <p14:tracePt t="57852" x="10831513" y="2446338"/>
          <p14:tracePt t="57856" x="10633075" y="2303463"/>
          <p14:tracePt t="57860" x="10433050" y="2189163"/>
          <p14:tracePt t="57864" x="10234613" y="2076450"/>
          <p14:tracePt t="57869" x="10063163" y="1990725"/>
          <p14:tracePt t="57872" x="9864725" y="1876425"/>
          <p14:tracePt t="57876" x="9694863" y="1763713"/>
          <p14:tracePt t="57880" x="9494838" y="1649413"/>
          <p14:tracePt t="57887" x="9296400" y="1535113"/>
          <p14:tracePt t="57888" x="9124950" y="1450975"/>
          <p14:tracePt t="57891" x="8869363" y="1336675"/>
          <p14:tracePt t="57896" x="8613775" y="1193800"/>
          <p14:tracePt t="57901" x="8358188" y="1081088"/>
          <p14:tracePt t="57905" x="8045450" y="909638"/>
          <p14:tracePt t="57907" x="7789863" y="768350"/>
          <p14:tracePt t="57912" x="7505700" y="625475"/>
          <p14:tracePt t="57918" x="7250113" y="511175"/>
          <p14:tracePt t="57920" x="6937375" y="341313"/>
          <p14:tracePt t="57924" x="6624638" y="255588"/>
          <p14:tracePt t="57928" x="6367463" y="1143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C4DD7150-8E37-4FD6-83AD-E6AC9C89AF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754513" y="2086292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96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648"/>
    </mc:Choice>
    <mc:Fallback xmlns="">
      <p:transition spd="slow" advTm="746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9" x="25939750" y="20350163"/>
          <p14:tracePt t="463" x="22498050" y="20828000"/>
          <p14:tracePt t="467" x="22282150" y="20766088"/>
          <p14:tracePt t="477" x="22112288" y="20735925"/>
          <p14:tracePt t="479" x="21942425" y="20704175"/>
          <p14:tracePt t="491" x="21804313" y="20658138"/>
          <p14:tracePt t="493" x="21664613" y="20627975"/>
          <p14:tracePt t="502" x="21572538" y="20596225"/>
          <p14:tracePt t="511" x="21386800" y="20550188"/>
          <p14:tracePt t="515" x="21216938" y="20488275"/>
          <p14:tracePt t="526" x="21032788" y="20426363"/>
          <p14:tracePt t="527" x="20847050" y="20334288"/>
          <p14:tracePt t="543" x="20723225" y="20304125"/>
          <p14:tracePt t="558" x="20553363" y="20242213"/>
          <p14:tracePt t="563" x="20491450" y="20210463"/>
          <p14:tracePt t="571" x="20445413" y="20196175"/>
          <p14:tracePt t="576" x="20399375" y="20180300"/>
          <p14:tracePt t="589" x="20337463" y="20102513"/>
          <p14:tracePt t="592" x="20229513" y="20026313"/>
          <p14:tracePt t="600" x="20183475" y="19980275"/>
          <p14:tracePt t="605" x="20167600" y="19964400"/>
          <p14:tracePt t="610" x="20121563" y="19948525"/>
          <p14:tracePt t="621" x="19951700" y="19670713"/>
          <p14:tracePt t="625" x="19905663" y="19608800"/>
          <p14:tracePt t="633" x="19859625" y="19578638"/>
          <p14:tracePt t="639" x="19859625" y="19562763"/>
          <p14:tracePt t="650" x="19843750" y="19546888"/>
          <p14:tracePt t="654" x="19781838" y="19486563"/>
          <p14:tracePt t="664" x="19673888" y="19378613"/>
          <p14:tracePt t="669" x="19643725" y="19330988"/>
          <p14:tracePt t="677" x="19627850" y="19316700"/>
          <p14:tracePt t="680" x="19611975" y="19270663"/>
          <p14:tracePt t="688" x="19504025" y="19115088"/>
          <p14:tracePt t="693" x="19457988" y="19069050"/>
          <p14:tracePt t="702" x="19442113" y="19053175"/>
          <p14:tracePt t="709" x="19427825" y="19038888"/>
          <p14:tracePt t="715" x="19381788" y="18992850"/>
          <p14:tracePt t="722" x="19304000" y="18822988"/>
          <p14:tracePt t="728" x="19304000" y="18791238"/>
          <p14:tracePt t="743" x="19257963" y="18745200"/>
          <p14:tracePt t="760" x="19242088" y="18699163"/>
          <p14:tracePt t="764" x="19211925" y="18513425"/>
          <p14:tracePt t="771" x="19196050" y="18451513"/>
          <p14:tracePt t="777" x="19164300" y="18405475"/>
          <p14:tracePt t="791" x="19088100" y="18113375"/>
          <p14:tracePt t="798" x="19072225" y="18035588"/>
          <p14:tracePt t="806" x="19072225" y="18005425"/>
          <p14:tracePt t="811" x="19026188" y="17927638"/>
          <p14:tracePt t="820" x="18980150" y="17865725"/>
          <p14:tracePt t="826" x="18980150" y="17819688"/>
          <p14:tracePt t="841" x="18934113" y="17741900"/>
          <p14:tracePt t="846" x="18902363" y="17587913"/>
          <p14:tracePt t="855" x="18888075" y="17511713"/>
          <p14:tracePt t="859" x="18888075" y="17418050"/>
          <p14:tracePt t="867" x="18856325" y="17295813"/>
          <p14:tracePt t="873" x="18840450" y="17202150"/>
          <p14:tracePt t="886" x="18840450" y="17110075"/>
          <p14:tracePt t="889" x="18810288" y="17018000"/>
          <p14:tracePt t="895" x="18794413" y="16924338"/>
          <p14:tracePt t="903" x="18732500" y="16786225"/>
          <p14:tracePt t="912" x="18702338" y="16646525"/>
          <p14:tracePt t="917" x="18686463" y="16600488"/>
          <p14:tracePt t="922" x="18640425" y="16476663"/>
          <p14:tracePt t="935" x="18610263" y="16384588"/>
          <p14:tracePt t="938" x="18594388" y="16308388"/>
          <p14:tracePt t="944" x="18594388" y="16276638"/>
          <p14:tracePt t="953" x="18562638" y="16230600"/>
          <p14:tracePt t="959" x="18548350" y="16168688"/>
          <p14:tracePt t="963" x="18548350" y="16122650"/>
          <p14:tracePt t="974" x="18516600" y="16076613"/>
          <p14:tracePt t="977" x="18502313" y="16044863"/>
          <p14:tracePt t="986" x="18502313" y="15998825"/>
          <p14:tracePt t="992" x="18486438" y="15936913"/>
          <p14:tracePt t="1001" x="18454688" y="15860713"/>
          <p14:tracePt t="1010" x="18440400" y="15814675"/>
          <p14:tracePt t="1012" x="18408650" y="15782925"/>
          <p14:tracePt t="1023" x="18408650" y="15736888"/>
          <p14:tracePt t="1026" x="18392775" y="15674975"/>
          <p14:tracePt t="1035" x="18362613" y="15628938"/>
          <p14:tracePt t="1040" x="18362613" y="15567025"/>
          <p14:tracePt t="1046" x="18346738" y="15520988"/>
          <p14:tracePt t="1055" x="18346738" y="15459075"/>
          <p14:tracePt t="1060" x="18346738" y="15413038"/>
          <p14:tracePt t="1072" x="18332450" y="15351125"/>
          <p14:tracePt t="1075" x="18332450" y="15305088"/>
          <p14:tracePt t="1091" x="18332450" y="15227300"/>
          <p14:tracePt t="1095" x="18332450" y="15197138"/>
          <p14:tracePt t="1104" x="18332450" y="15119350"/>
          <p14:tracePt t="1109" x="18300700" y="15089188"/>
          <p14:tracePt t="1123" x="18300700" y="14995525"/>
          <p14:tracePt t="1135" x="18284825" y="14965363"/>
          <p14:tracePt t="1137" x="18284825" y="14919325"/>
          <p14:tracePt t="1143" x="18284825" y="14887575"/>
          <p14:tracePt t="1151" x="18284825" y="14841538"/>
          <p14:tracePt t="1160" x="18284825" y="14779625"/>
          <p14:tracePt t="1165" x="18284825" y="14733588"/>
          <p14:tracePt t="1172" x="18284825" y="14671675"/>
          <p14:tracePt t="1181" x="18284825" y="14611350"/>
          <p14:tracePt t="1188" x="18284825" y="14533563"/>
          <p14:tracePt t="1193" x="18316575" y="14471650"/>
          <p14:tracePt t="1202" x="18316575" y="14347825"/>
          <p14:tracePt t="1209" x="18316575" y="14255750"/>
          <p14:tracePt t="1212" x="18316575" y="14193838"/>
          <p14:tracePt t="1224" x="18332450" y="14101763"/>
          <p14:tracePt t="1227" x="18332450" y="14055725"/>
          <p14:tracePt t="1244" x="18332450" y="13916025"/>
          <p14:tracePt t="1249" x="18362613" y="13854113"/>
          <p14:tracePt t="1263" x="18378488" y="13777913"/>
          <p14:tracePt t="1272" x="18408650" y="13731875"/>
          <p14:tracePt t="1275" x="18454688" y="13669963"/>
          <p14:tracePt t="1290" x="18516600" y="13576300"/>
          <p14:tracePt t="1295" x="18562638" y="13500100"/>
          <p14:tracePt t="1308" x="18610263" y="13438188"/>
          <p14:tracePt t="1309" x="18670588" y="13360400"/>
          <p14:tracePt t="1325" x="18764250" y="13252450"/>
          <p14:tracePt t="1338" x="18902363" y="13114338"/>
          <p14:tracePt t="1344" x="19010313" y="13068300"/>
          <p14:tracePt t="1353" x="19056350" y="13022263"/>
          <p14:tracePt t="1359" x="19150013" y="12960350"/>
          <p14:tracePt t="1365" x="19196050" y="12928600"/>
          <p14:tracePt t="1372" x="19288125" y="12866688"/>
          <p14:tracePt t="1382" x="19365913" y="12820650"/>
          <p14:tracePt t="1387" x="19427825" y="12804775"/>
          <p14:tracePt t="1392" x="19504025" y="12790488"/>
          <p14:tracePt t="1401" x="19565938" y="12790488"/>
          <p14:tracePt t="1406" x="19659600" y="12758738"/>
          <p14:tracePt t="1413" x="19751675" y="12728575"/>
          <p14:tracePt t="1421" x="19859625" y="12712700"/>
          <p14:tracePt t="1430" x="19983450" y="12682538"/>
          <p14:tracePt t="1436" x="20121563" y="12650788"/>
          <p14:tracePt t="1444" x="20291425" y="12636500"/>
          <p14:tracePt t="1448" x="20415250" y="12636500"/>
          <p14:tracePt t="1458" x="20599400" y="12604750"/>
          <p14:tracePt t="1461" x="20723225" y="12574588"/>
          <p14:tracePt t="1470" x="20847050" y="12574588"/>
          <p14:tracePt t="1475" x="20939125" y="12574588"/>
          <p14:tracePt t="1486" x="21108988" y="12574588"/>
          <p14:tracePt t="1499" x="21370925" y="12512675"/>
          <p14:tracePt t="1507" x="21494750" y="12512675"/>
          <p14:tracePt t="1510" x="21588413" y="12512675"/>
          <p14:tracePt t="1519" x="21756688" y="12496800"/>
          <p14:tracePt t="1525" x="21850350" y="12496800"/>
          <p14:tracePt t="1530" x="21958300" y="12496800"/>
          <p14:tracePt t="1540" x="22096413" y="12466638"/>
          <p14:tracePt t="1544" x="22190075" y="12466638"/>
          <p14:tracePt t="1560" x="22436138" y="12466638"/>
          <p14:tracePt t="1570" x="22528213" y="12466638"/>
          <p14:tracePt t="1572" x="22621875" y="12466638"/>
          <p14:tracePt t="1583" x="22745700" y="12466638"/>
          <p14:tracePt t="1588" x="22883813" y="12466638"/>
          <p14:tracePt t="1593" x="23007638" y="12466638"/>
          <p14:tracePt t="1604" x="23131463" y="12466638"/>
          <p14:tracePt t="1607" x="23253700" y="12466638"/>
          <p14:tracePt t="1617" x="23423563" y="12466638"/>
          <p14:tracePt t="1622" x="23593425" y="12466638"/>
          <p14:tracePt t="1627" x="23717250" y="12466638"/>
          <p14:tracePt t="1635" x="23855363" y="12466638"/>
          <p14:tracePt t="1641" x="23979188" y="12434888"/>
          <p14:tracePt t="1651" x="24103013" y="12434888"/>
          <p14:tracePt t="1657" x="24272875" y="12434888"/>
          <p14:tracePt t="1662" x="24442738" y="12434888"/>
          <p14:tracePt t="1672" x="24612600" y="12434888"/>
          <p14:tracePt t="1676" x="24782463" y="12434888"/>
          <p14:tracePt t="1685" x="24874538" y="12419013"/>
          <p14:tracePt t="1691" x="25044400" y="12419013"/>
          <p14:tracePt t="1697" x="25136475" y="12419013"/>
          <p14:tracePt t="1704" x="25290463" y="12419013"/>
          <p14:tracePt t="1710" x="25460325" y="12419013"/>
          <p14:tracePt t="1718" x="25630188" y="12419013"/>
          <p14:tracePt t="1725" x="25831800" y="12419013"/>
          <p14:tracePt t="1732" x="26047700" y="12419013"/>
          <p14:tracePt t="1741" x="26247725" y="12419013"/>
          <p14:tracePt t="1745" x="26371550" y="12419013"/>
          <p14:tracePt t="1760" x="26649363" y="12450763"/>
          <p14:tracePt t="1767" x="26773188" y="12450763"/>
          <p14:tracePt t="1773" x="26895425" y="12450763"/>
          <p14:tracePt t="1779" x="26989088" y="12480925"/>
          <p14:tracePt t="1789" x="27173238" y="12512675"/>
          <p14:tracePt t="1793" x="27297063" y="12512675"/>
          <p14:tracePt t="1804" x="27420888" y="12512675"/>
          <p14:tracePt t="1808" x="27559000" y="12528550"/>
          <p14:tracePt t="1824" x="27930475" y="12558713"/>
          <p14:tracePt t="1828" x="28192413" y="12588875"/>
          <p14:tracePt t="1841" x="28362275" y="12620625"/>
          <p14:tracePt t="1842" x="28624213" y="12682538"/>
          <p14:tracePt t="1858" x="28886150" y="12758738"/>
          <p14:tracePt t="1865" x="28994100" y="12820650"/>
          <p14:tracePt t="1871" x="29102050" y="12898438"/>
          <p14:tracePt t="1881" x="29241750" y="13022263"/>
          <p14:tracePt t="1885" x="29395738" y="13130213"/>
          <p14:tracePt t="1890" x="29503688" y="13252450"/>
          <p14:tracePt t="1900" x="29673550" y="13438188"/>
          <p14:tracePt t="1906" x="29811663" y="13592175"/>
          <p14:tracePt t="1911" x="29967238" y="13731875"/>
          <p14:tracePt t="1919" x="30075188" y="13854113"/>
          <p14:tracePt t="1925" x="30245050" y="14070013"/>
          <p14:tracePt t="2259" x="29781500" y="19918363"/>
          <p14:tracePt t="2265" x="29611638" y="19918363"/>
          <p14:tracePt t="2274" x="29487813" y="19918363"/>
          <p14:tracePt t="2278" x="29287788" y="19918363"/>
          <p14:tracePt t="2289" x="29117925" y="19918363"/>
          <p14:tracePt t="2292" x="28948063" y="19918363"/>
          <p14:tracePt t="2304" x="28748038" y="19918363"/>
          <p14:tracePt t="2307" x="28608338" y="19918363"/>
          <p14:tracePt t="2312" x="28516263" y="19918363"/>
          <p14:tracePt t="2320" x="28424188" y="19918363"/>
          <p14:tracePt t="2326" x="28362275" y="19918363"/>
          <p14:tracePt t="2339" x="28300363" y="19918363"/>
          <p14:tracePt t="2340" x="28238450" y="19918363"/>
          <p14:tracePt t="2347" x="28160663" y="19918363"/>
          <p14:tracePt t="2355" x="28068588" y="19932650"/>
          <p14:tracePt t="2364" x="27976513" y="19932650"/>
          <p14:tracePt t="2370" x="27882850" y="19932650"/>
          <p14:tracePt t="2374" x="27728863" y="19932650"/>
          <p14:tracePt t="2384" x="27605038" y="19932650"/>
          <p14:tracePt t="2389" x="27482800" y="19932650"/>
          <p14:tracePt t="2395" x="27374850" y="19932650"/>
          <p14:tracePt t="2404" x="27281188" y="19932650"/>
          <p14:tracePt t="2413" x="27189113" y="19902488"/>
          <p14:tracePt t="2418" x="27097038" y="19902488"/>
          <p14:tracePt t="2428" x="26973213" y="19872325"/>
          <p14:tracePt t="2430" x="26849388" y="19872325"/>
          <p14:tracePt t="2439" x="26725563" y="19872325"/>
          <p14:tracePt t="2444" x="26617613" y="19856450"/>
          <p14:tracePt t="2453" x="26525538" y="19856450"/>
          <p14:tracePt t="2461" x="26463625" y="19856450"/>
          <p14:tracePt t="2465" x="26401713" y="19856450"/>
          <p14:tracePt t="2474" x="26339800" y="19824700"/>
          <p14:tracePt t="2478" x="26293763" y="19824700"/>
          <p14:tracePt t="2493" x="26217563" y="19824700"/>
          <p14:tracePt t="2506" x="26169938" y="19824700"/>
          <p14:tracePt t="2512" x="26139775" y="19810413"/>
          <p14:tracePt t="2513" x="26093738" y="19794538"/>
          <p14:tracePt t="2523" x="26047700" y="19794538"/>
          <p14:tracePt t="2527" x="26015950" y="19794538"/>
          <p14:tracePt t="2539" x="25969913" y="19794538"/>
          <p14:tracePt t="2541" x="25939750" y="19794538"/>
          <p14:tracePt t="2547" x="25892125" y="19794538"/>
          <p14:tracePt t="2555" x="25877838" y="19794538"/>
          <p14:tracePt t="2562" x="25861963" y="19794538"/>
          <p14:tracePt t="2575" x="25846088" y="19794538"/>
          <p14:tracePt t="2587" x="25815925" y="19794538"/>
          <p14:tracePt t="2590" x="25800050" y="19794538"/>
          <p14:tracePt t="2596" x="25784175" y="19794538"/>
          <p14:tracePt t="2605" x="25754013" y="19794538"/>
          <p14:tracePt t="2610" x="25707975" y="19794538"/>
          <p14:tracePt t="2618" x="25676225" y="19794538"/>
          <p14:tracePt t="2623" x="25630188" y="19794538"/>
          <p14:tracePt t="2633" x="25600025" y="19794538"/>
          <p14:tracePt t="2638" x="25553988" y="19794538"/>
          <p14:tracePt t="2653" x="25476200" y="19794538"/>
          <p14:tracePt t="2661" x="25430163" y="19794538"/>
          <p14:tracePt t="2666" x="25398413" y="19794538"/>
          <p14:tracePt t="2672" x="25384125" y="19794538"/>
          <p14:tracePt t="2679" x="25352375" y="19794538"/>
          <p14:tracePt t="2689" x="25322213" y="19794538"/>
          <p14:tracePt t="2695" x="25306338" y="19794538"/>
          <p14:tracePt t="2701" x="25290463" y="19794538"/>
          <p14:tracePt t="2709" x="25244425" y="19810413"/>
          <p14:tracePt t="2713" x="25214263" y="19810413"/>
          <p14:tracePt t="2725" x="25168225" y="19810413"/>
          <p14:tracePt t="2727" x="25120600" y="19824700"/>
          <p14:tracePt t="2735" x="25106313" y="19824700"/>
          <p14:tracePt t="2741" x="25074563" y="19824700"/>
          <p14:tracePt t="2750" x="25028525" y="19856450"/>
          <p14:tracePt t="2760" x="24998363" y="19856450"/>
          <p14:tracePt t="2762" x="24920575" y="19856450"/>
          <p14:tracePt t="2773" x="24828500" y="19872325"/>
          <p14:tracePt t="2776" x="24734838" y="19872325"/>
          <p14:tracePt t="2789" x="24580850" y="19902488"/>
          <p14:tracePt t="2791" x="24488775" y="19902488"/>
          <p14:tracePt t="2796" x="24364950" y="19902488"/>
          <p14:tracePt t="2805" x="24272875" y="19932650"/>
          <p14:tracePt t="2810" x="24133175" y="19948525"/>
          <p14:tracePt t="2822" x="23995063" y="19980275"/>
          <p14:tracePt t="2824" x="23871238" y="20010438"/>
          <p14:tracePt t="2834" x="23655338" y="20010438"/>
          <p14:tracePt t="2839" x="23455313" y="20010438"/>
          <p14:tracePt t="2845" x="23331488" y="20010438"/>
          <p14:tracePt t="2853" x="23239413" y="20010438"/>
          <p14:tracePt t="2859" x="23145750" y="20010438"/>
          <p14:tracePt t="2867" x="23069550" y="20010438"/>
          <p14:tracePt t="2873" x="23007638" y="20010438"/>
          <p14:tracePt t="2882" x="22961600" y="20010438"/>
          <p14:tracePt t="2887" x="22945725" y="20010438"/>
          <p14:tracePt t="2893" x="22929850" y="20010438"/>
          <p14:tracePt t="2901" x="22913975" y="20010438"/>
          <p14:tracePt t="2907" x="22899688" y="20010438"/>
          <p14:tracePt t="2923" x="22883813" y="20010438"/>
          <p14:tracePt t="2932" x="22867938" y="20010438"/>
          <p14:tracePt t="2936" x="22867938" y="20026313"/>
          <p14:tracePt t="2945" x="22821900" y="20040600"/>
          <p14:tracePt t="2960" x="22806025" y="20040600"/>
          <p14:tracePt t="21982" x="22759988" y="19994563"/>
          <p14:tracePt t="21992" x="22698075" y="19932650"/>
          <p14:tracePt t="21996" x="22621875" y="19856450"/>
          <p14:tracePt t="22006" x="22575838" y="19778663"/>
          <p14:tracePt t="22010" x="22482175" y="19716750"/>
          <p14:tracePt t="22022" x="22405975" y="19640550"/>
          <p14:tracePt t="22023" x="22328188" y="19562763"/>
          <p14:tracePt t="22032" x="22266275" y="19500850"/>
          <p14:tracePt t="22037" x="22190075" y="19454813"/>
          <p14:tracePt t="22044" x="22142450" y="19408775"/>
          <p14:tracePt t="22057" x="22082125" y="19362738"/>
          <p14:tracePt t="22058" x="22004338" y="19316700"/>
          <p14:tracePt t="22069" x="21958300" y="19270663"/>
          <p14:tracePt t="22073" x="21912263" y="19192875"/>
          <p14:tracePt t="22087" x="21772563" y="19084925"/>
          <p14:tracePt t="22093" x="21726525" y="18976975"/>
          <p14:tracePt t="22104" x="21664613" y="18930938"/>
          <p14:tracePt t="22106" x="21588413" y="18869025"/>
          <p14:tracePt t="22119" x="21526500" y="18822988"/>
          <p14:tracePt t="22121" x="21448713" y="18715038"/>
          <p14:tracePt t="22131" x="21340763" y="18669000"/>
          <p14:tracePt t="22135" x="21232813" y="18559463"/>
          <p14:tracePt t="22142" x="21155025" y="18513425"/>
          <p14:tracePt t="22151" x="21093113" y="18437225"/>
          <p14:tracePt t="22155" x="20985163" y="18359438"/>
          <p14:tracePt t="22164" x="20862925" y="18251488"/>
          <p14:tracePt t="22169" x="20801013" y="18205450"/>
          <p14:tracePt t="22182" x="20739100" y="18159413"/>
          <p14:tracePt t="22186" x="20693063" y="18081625"/>
          <p14:tracePt t="22192" x="20647025" y="18035588"/>
          <p14:tracePt t="22200" x="20599400" y="17989550"/>
          <p14:tracePt t="22203" x="20585113" y="17973675"/>
          <p14:tracePt t="22210" x="20569238" y="17973675"/>
          <p14:tracePt t="22219" x="20569238" y="17957800"/>
          <p14:tracePt t="22229" x="20539075" y="17957800"/>
          <p14:tracePt t="22233" x="20523200" y="17957800"/>
          <p14:tracePt t="22259" x="20507325" y="17943513"/>
          <p14:tracePt t="22274" x="20445413" y="17897475"/>
          <p14:tracePt t="22281" x="20399375" y="17803813"/>
          <p14:tracePt t="22289" x="20353338" y="17789525"/>
          <p14:tracePt t="22294" x="20337463" y="17757775"/>
          <p14:tracePt t="22304" x="20321588" y="17757775"/>
          <p14:tracePt t="22307" x="20275550" y="17727613"/>
          <p14:tracePt t="22322" x="20167600" y="17681575"/>
          <p14:tracePt t="22328" x="20153313" y="17681575"/>
          <p14:tracePt t="22342" x="20137438" y="17681575"/>
          <p14:tracePt t="22353" x="20121563" y="17681575"/>
          <p14:tracePt t="22372" x="20091400" y="17681575"/>
          <p14:tracePt t="22639" x="20091400" y="17665700"/>
          <p14:tracePt t="22653" x="20091400" y="17649825"/>
          <p14:tracePt t="22681" x="20105688" y="17619663"/>
          <p14:tracePt t="22688" x="20105688" y="17603788"/>
          <p14:tracePt t="22695" x="20121563" y="17587913"/>
          <p14:tracePt t="22702" x="20137438" y="17587913"/>
          <p14:tracePt t="22708" x="20137438" y="17573625"/>
          <p14:tracePt t="22716" x="20137438" y="17557750"/>
          <p14:tracePt t="22725" x="20153313" y="17541875"/>
          <p14:tracePt t="22731" x="20183475" y="17526000"/>
          <p14:tracePt t="22819" x="20183475" y="17511713"/>
          <p14:tracePt t="22837" x="20183475" y="17479963"/>
          <p14:tracePt t="22840" x="20199350" y="17449800"/>
          <p14:tracePt t="22856" x="20213638" y="17433925"/>
          <p14:tracePt t="22864" x="20229513" y="17418050"/>
          <p14:tracePt t="22870" x="20245388" y="17387888"/>
          <p14:tracePt t="22875" x="20245388" y="17372013"/>
          <p14:tracePt t="22883" x="20245388" y="17356138"/>
          <p14:tracePt t="22899" x="20261263" y="17341850"/>
          <p14:tracePt t="22911" x="20261263" y="17325975"/>
          <p14:tracePt t="22928" x="20261263" y="17310100"/>
          <p14:tracePt t="22971" x="20261263" y="17295813"/>
          <p14:tracePt t="22978" x="20275550" y="17279938"/>
          <p14:tracePt t="22992" x="20307300" y="17248188"/>
          <p14:tracePt t="23001" x="20307300" y="17233900"/>
          <p14:tracePt t="23006" x="20321588" y="17202150"/>
          <p14:tracePt t="23015" x="20321588" y="17187863"/>
          <p14:tracePt t="23024" x="20337463" y="17156113"/>
          <p14:tracePt t="23047" x="20353338" y="17140238"/>
          <p14:tracePt t="23056" x="20353338" y="17125950"/>
          <p14:tracePt t="23097" x="20353338" y="17110075"/>
          <p14:tracePt t="23110" x="20353338" y="17094200"/>
          <p14:tracePt t="23121" x="20353338" y="17079913"/>
          <p14:tracePt t="23123" x="20369213" y="17064038"/>
          <p14:tracePt t="23137" x="20369213" y="17032288"/>
          <p14:tracePt t="23148" x="20369213" y="17018000"/>
          <p14:tracePt t="23153" x="20383500" y="17002125"/>
          <p14:tracePt t="23161" x="20383500" y="16970375"/>
          <p14:tracePt t="23166" x="20415250" y="16894175"/>
          <p14:tracePt t="23172" x="20431125" y="16862425"/>
          <p14:tracePt t="23183" x="20431125" y="16816388"/>
          <p14:tracePt t="23187" x="20461288" y="16724313"/>
          <p14:tracePt t="23193" x="20477163" y="16632238"/>
          <p14:tracePt t="23201" x="20477163" y="16538575"/>
          <p14:tracePt t="23208" x="20507325" y="16446500"/>
          <p14:tracePt t="23215" x="20507325" y="16354425"/>
          <p14:tracePt t="23222" x="20507325" y="16308388"/>
          <p14:tracePt t="23227" x="20507325" y="16276638"/>
          <p14:tracePt t="23241" x="20507325" y="16230600"/>
          <p14:tracePt t="23249" x="20507325" y="16214725"/>
          <p14:tracePt t="23278" x="20507325" y="16200438"/>
          <p14:tracePt t="23290" x="20507325" y="16184563"/>
          <p14:tracePt t="23299" x="20523200" y="16092488"/>
          <p14:tracePt t="23307" x="20523200" y="15998825"/>
          <p14:tracePt t="23310" x="20523200" y="15968663"/>
          <p14:tracePt t="23320" x="20553363" y="15890875"/>
          <p14:tracePt t="23324" x="20569238" y="15860713"/>
          <p14:tracePt t="23337" x="20569238" y="15782925"/>
          <p14:tracePt t="23338" x="20585113" y="15752763"/>
          <p14:tracePt t="23346" x="20585113" y="15706725"/>
          <p14:tracePt t="23354" x="20585113" y="15690850"/>
          <p14:tracePt t="23359" x="20585113" y="15674975"/>
          <p14:tracePt t="23367" x="20585113" y="15659100"/>
          <p14:tracePt t="23374" x="20615275" y="15613063"/>
          <p14:tracePt t="23386" x="20615275" y="15582900"/>
          <p14:tracePt t="23389" x="20631150" y="15536863"/>
          <p14:tracePt t="23404" x="20647025" y="15428913"/>
          <p14:tracePt t="23407" x="20677188" y="15351125"/>
          <p14:tracePt t="23415" x="20693063" y="15289213"/>
          <p14:tracePt t="23422" x="20693063" y="15259050"/>
          <p14:tracePt t="23433" x="20723225" y="15213013"/>
          <p14:tracePt t="23437" x="20739100" y="15213013"/>
          <p14:tracePt t="23443" x="20739100" y="15197138"/>
          <p14:tracePt t="23450" x="20739100" y="15165388"/>
          <p14:tracePt t="23498" x="20739100" y="15151100"/>
          <p14:tracePt t="23506" x="20739100" y="15135225"/>
          <p14:tracePt t="23511" x="20754975" y="15105063"/>
          <p14:tracePt t="23519" x="20754975" y="15089188"/>
          <p14:tracePt t="23525" x="20754975" y="15057438"/>
          <p14:tracePt t="23557" x="20754975" y="15043150"/>
          <p14:tracePt t="23570" x="20754975" y="15027275"/>
          <p14:tracePt t="23604" x="20754975" y="15011400"/>
          <p14:tracePt t="23620" x="20754975" y="14995525"/>
          <p14:tracePt t="23629" x="20754975" y="14949488"/>
          <p14:tracePt t="23637" x="20754975" y="14919325"/>
          <p14:tracePt t="23642" x="20707350" y="14873288"/>
          <p14:tracePt t="23650" x="20693063" y="14827250"/>
          <p14:tracePt t="23657" x="20677188" y="14811375"/>
          <p14:tracePt t="23665" x="20647025" y="14795500"/>
          <p14:tracePt t="23670" x="20631150" y="14779625"/>
          <p14:tracePt t="23683" x="20631150" y="14765338"/>
          <p14:tracePt t="23687" x="20615275" y="14765338"/>
          <p14:tracePt t="23692" x="20599400" y="14749463"/>
          <p14:tracePt t="23701" x="20599400" y="14719300"/>
          <p14:tracePt t="23712" x="20569238" y="14671675"/>
          <p14:tracePt t="23721" x="20569238" y="14657388"/>
          <p14:tracePt t="23725" x="20539075" y="14657388"/>
          <p14:tracePt t="23760" x="20539075" y="14641513"/>
          <p14:tracePt t="23775" x="20539075" y="14611350"/>
          <p14:tracePt t="23807" x="20539075" y="14595475"/>
          <p14:tracePt t="23808" x="20539075" y="14579600"/>
          <p14:tracePt t="23823" x="20539075" y="14549438"/>
          <p14:tracePt t="23839" x="20523200" y="14501813"/>
          <p14:tracePt t="23843" x="20523200" y="14487525"/>
          <p14:tracePt t="23855" x="20523200" y="14471650"/>
          <p14:tracePt t="23885" x="20523200" y="14441488"/>
          <p14:tracePt t="24230" x="20553363" y="14441488"/>
          <p14:tracePt t="24242" x="20599400" y="14409738"/>
          <p14:tracePt t="24244" x="20631150" y="14393863"/>
          <p14:tracePt t="24260" x="20739100" y="14393863"/>
          <p14:tracePt t="24266" x="20785138" y="14379575"/>
          <p14:tracePt t="24273" x="20816888" y="14379575"/>
          <p14:tracePt t="24279" x="20893088" y="14347825"/>
          <p14:tracePt t="24291" x="20924838" y="14347825"/>
          <p14:tracePt t="24293" x="20970875" y="14333538"/>
          <p14:tracePt t="24303" x="20985163" y="14333538"/>
          <p14:tracePt t="24308" x="21001038" y="14333538"/>
          <p14:tracePt t="24313" x="21047075" y="14317663"/>
          <p14:tracePt t="24325" x="21062950" y="14317663"/>
          <p14:tracePt t="24327" x="21078825" y="14317663"/>
          <p14:tracePt t="24339" x="21124863" y="14317663"/>
          <p14:tracePt t="24350" x="21155025" y="14317663"/>
          <p14:tracePt t="24355" x="21170900" y="14317663"/>
          <p14:tracePt t="24368" x="21186775" y="14317663"/>
          <p14:tracePt t="24371" x="21232813" y="14285913"/>
          <p14:tracePt t="24376" x="21278850" y="14285913"/>
          <p14:tracePt t="24385" x="21310600" y="14271625"/>
          <p14:tracePt t="24389" x="21324888" y="14271625"/>
          <p14:tracePt t="24396" x="21370925" y="14271625"/>
          <p14:tracePt t="24405" x="21402675" y="14271625"/>
          <p14:tracePt t="24413" x="21448713" y="14271625"/>
          <p14:tracePt t="24419" x="21494750" y="14255750"/>
          <p14:tracePt t="24424" x="21526500" y="14255750"/>
          <p14:tracePt t="24434" x="21602700" y="14255750"/>
          <p14:tracePt t="24438" x="21634450" y="14225588"/>
          <p14:tracePt t="24445" x="21710650" y="14225588"/>
          <p14:tracePt t="24454" x="21742400" y="14225588"/>
          <p14:tracePt t="24459" x="21788438" y="14225588"/>
          <p14:tracePt t="24467" x="21818600" y="14225588"/>
          <p14:tracePt t="24473" x="21834475" y="14225588"/>
          <p14:tracePt t="24479" x="21850350" y="14225588"/>
          <p14:tracePt t="24492" x="21896388" y="14225588"/>
          <p14:tracePt t="24493" x="21912263" y="14225588"/>
          <p14:tracePt t="24504" x="21926550" y="14225588"/>
          <p14:tracePt t="24516" x="21942425" y="14225588"/>
          <p14:tracePt t="24523" x="21958300" y="14225588"/>
          <p14:tracePt t="24538" x="21988463" y="14225588"/>
          <p14:tracePt t="24542" x="22004338" y="14225588"/>
          <p14:tracePt t="24556" x="22020213" y="14225588"/>
          <p14:tracePt t="24563" x="22034500" y="14225588"/>
          <p14:tracePt t="24577" x="22066250" y="14225588"/>
          <p14:tracePt t="24588" x="22096413" y="14225588"/>
          <p14:tracePt t="24591" x="22112288" y="14225588"/>
          <p14:tracePt t="24602" x="22142450" y="14225588"/>
          <p14:tracePt t="24605" x="22158325" y="14225588"/>
          <p14:tracePt t="24616" x="22174200" y="14225588"/>
          <p14:tracePt t="24619" x="22220238" y="14209713"/>
          <p14:tracePt t="24625" x="22236113" y="14209713"/>
          <p14:tracePt t="24633" x="22251988" y="14209713"/>
          <p14:tracePt t="24639" x="22298025" y="14209713"/>
          <p14:tracePt t="24656" x="22312313" y="14209713"/>
          <p14:tracePt t="24660" x="22328188" y="14209713"/>
          <p14:tracePt t="24673" x="22344063" y="14209713"/>
          <p14:tracePt t="24681" x="22359938" y="14209713"/>
          <p14:tracePt t="24688" x="22405975" y="14209713"/>
          <p14:tracePt t="24703" x="22436138" y="14209713"/>
          <p14:tracePt t="24717" x="22482175" y="14209713"/>
          <p14:tracePt t="24729" x="22513925" y="14209713"/>
          <p14:tracePt t="24741" x="22528213" y="14193838"/>
          <p14:tracePt t="24742" x="22559963" y="14193838"/>
          <p14:tracePt t="24760" x="22575838" y="14193838"/>
          <p14:tracePt t="24766" x="22590125" y="14193838"/>
          <p14:tracePt t="24771" x="22621875" y="14193838"/>
          <p14:tracePt t="24777" x="22637750" y="14193838"/>
          <p14:tracePt t="24788" x="22652038" y="14193838"/>
          <p14:tracePt t="24791" x="22698075" y="14177963"/>
          <p14:tracePt t="24800" x="22745700" y="14177963"/>
          <p14:tracePt t="24806" x="22759988" y="14177963"/>
          <p14:tracePt t="24813" x="22775863" y="14177963"/>
          <p14:tracePt t="24823" x="22806025" y="14177963"/>
          <p14:tracePt t="24826" x="22821900" y="14177963"/>
          <p14:tracePt t="24835" x="22853650" y="14177963"/>
          <p14:tracePt t="24840" x="22883813" y="14177963"/>
          <p14:tracePt t="24854" x="22913975" y="14177963"/>
          <p14:tracePt t="24868" x="22945725" y="14177963"/>
          <p14:tracePt t="24874" x="22961600" y="14177963"/>
          <p14:tracePt t="24889" x="22975888" y="14177963"/>
          <p14:tracePt t="24897" x="22991763" y="14177963"/>
          <p14:tracePt t="24917" x="23053675" y="14147800"/>
          <p14:tracePt t="24923" x="23069550" y="14147800"/>
          <p14:tracePt t="24929" x="23099713" y="14147800"/>
          <p14:tracePt t="24938" x="23145750" y="14147800"/>
          <p14:tracePt t="24945" x="23207663" y="14147800"/>
          <p14:tracePt t="24952" x="23253700" y="14147800"/>
          <p14:tracePt t="24958" x="23315613" y="14147800"/>
          <p14:tracePt t="24966" x="23361650" y="14131925"/>
          <p14:tracePt t="24971" x="23393400" y="14131925"/>
          <p14:tracePt t="24978" x="23439438" y="14131925"/>
          <p14:tracePt t="24994" x="23517225" y="14131925"/>
          <p14:tracePt t="25000" x="23531513" y="14131925"/>
          <p14:tracePt t="25006" x="23547388" y="14131925"/>
          <p14:tracePt t="25012" x="23563263" y="14131925"/>
          <p14:tracePt t="25023" x="23577550" y="14131925"/>
          <p14:tracePt t="25026" x="23593425" y="14131925"/>
          <p14:tracePt t="25034" x="23625175" y="14131925"/>
          <p14:tracePt t="25055" x="23639463" y="14131925"/>
          <p14:tracePt t="25061" x="23655338" y="14131925"/>
          <p14:tracePt t="25075" x="23671213" y="14131925"/>
          <p14:tracePt t="25087" x="23685500" y="14117638"/>
          <p14:tracePt t="25099" x="23733125" y="14117638"/>
          <p14:tracePt t="25105" x="23747413" y="14117638"/>
          <p14:tracePt t="25118" x="23779163" y="14117638"/>
          <p14:tracePt t="25123" x="23795038" y="14117638"/>
          <p14:tracePt t="25130" x="23809325" y="14117638"/>
          <p14:tracePt t="25139" x="23825200" y="14117638"/>
          <p14:tracePt t="25147" x="23871238" y="14117638"/>
          <p14:tracePt t="25153" x="23887113" y="14117638"/>
          <p14:tracePt t="25157" x="23902988" y="14117638"/>
          <p14:tracePt t="25166" x="23949025" y="14117638"/>
          <p14:tracePt t="25173" x="23979188" y="14117638"/>
          <p14:tracePt t="25179" x="24041100" y="14117638"/>
          <p14:tracePt t="25186" x="24087138" y="14117638"/>
          <p14:tracePt t="25194" x="24118888" y="14117638"/>
          <p14:tracePt t="25200" x="24164925" y="14117638"/>
          <p14:tracePt t="25208" x="24226838" y="14117638"/>
          <p14:tracePt t="25214" x="24272875" y="14117638"/>
          <p14:tracePt t="25224" x="24303038" y="14117638"/>
          <p14:tracePt t="25227" x="24334788" y="14117638"/>
          <p14:tracePt t="25241" x="24349075" y="14117638"/>
          <p14:tracePt t="25242" x="24380825" y="14117638"/>
          <p14:tracePt t="25248" x="24396700" y="14117638"/>
          <p14:tracePt t="25258" x="24410988" y="14117638"/>
          <p14:tracePt t="25270" x="24457025" y="14117638"/>
          <p14:tracePt t="25276" x="24472900" y="14117638"/>
          <p14:tracePt t="25287" x="24488775" y="14117638"/>
          <p14:tracePt t="25292" x="24504650" y="14117638"/>
          <p14:tracePt t="25296" x="24518938" y="14117638"/>
          <p14:tracePt t="25305" x="24534813" y="14117638"/>
          <p14:tracePt t="25310" x="24566563" y="14117638"/>
          <p14:tracePt t="25318" x="24596725" y="14117638"/>
          <p14:tracePt t="25323" x="24612600" y="14117638"/>
          <p14:tracePt t="25335" x="24626888" y="14117638"/>
          <p14:tracePt t="25338" x="24674513" y="14117638"/>
          <p14:tracePt t="25353" x="24688800" y="14117638"/>
          <p14:tracePt t="25358" x="24704675" y="14117638"/>
          <p14:tracePt t="25366" x="24734838" y="14117638"/>
          <p14:tracePt t="25372" x="24766588" y="14117638"/>
          <p14:tracePt t="25382" x="24782463" y="14117638"/>
          <p14:tracePt t="25388" x="24812625" y="14117638"/>
          <p14:tracePt t="25402" x="24874538" y="14117638"/>
          <p14:tracePt t="25406" x="24904700" y="14117638"/>
          <p14:tracePt t="25413" x="24952325" y="14117638"/>
          <p14:tracePt t="25421" x="24966613" y="14117638"/>
          <p14:tracePt t="25430" x="24998363" y="14117638"/>
          <p14:tracePt t="25435" x="25028525" y="14117638"/>
          <p14:tracePt t="25441" x="25044400" y="14117638"/>
          <p14:tracePt t="25451" x="25074563" y="14117638"/>
          <p14:tracePt t="25455" x="25074563" y="14131925"/>
          <p14:tracePt t="25462" x="25090438" y="14131925"/>
          <p14:tracePt t="25477" x="25106313" y="14131925"/>
          <p14:tracePt t="25496" x="25136475" y="14131925"/>
          <p14:tracePt t="25508" x="25152350" y="14131925"/>
          <p14:tracePt t="25524" x="25182513" y="14131925"/>
          <p14:tracePt t="25540" x="25198388" y="14131925"/>
          <p14:tracePt t="25545" x="25214263" y="14131925"/>
          <p14:tracePt t="25553" x="25244425" y="14131925"/>
          <p14:tracePt t="25560" x="25260300" y="14131925"/>
          <p14:tracePt t="25584" x="25276175" y="14131925"/>
          <p14:tracePt t="25589" x="25290463" y="14131925"/>
          <p14:tracePt t="25593" x="25290463" y="14147800"/>
          <p14:tracePt t="25603" x="25306338" y="14147800"/>
          <p14:tracePt t="25607" x="25322213" y="14147800"/>
          <p14:tracePt t="25618" x="25322213" y="14177963"/>
          <p14:tracePt t="25622" x="25338088" y="14177963"/>
          <p14:tracePt t="25636" x="25352375" y="14177963"/>
          <p14:tracePt t="25651" x="25384125" y="14177963"/>
          <p14:tracePt t="25662" x="25398413" y="14177963"/>
          <p14:tracePt t="25744" x="25414288" y="14177963"/>
          <p14:tracePt t="25788" x="25430163" y="14177963"/>
          <p14:tracePt t="25852" x="25446038" y="14177963"/>
          <p14:tracePt t="25856" x="25460325" y="14177963"/>
          <p14:tracePt t="25865" x="25506363" y="14177963"/>
          <p14:tracePt t="25871" x="25522238" y="14177963"/>
          <p14:tracePt t="25877" x="25538113" y="14177963"/>
          <p14:tracePt t="30513" x="25506363" y="14255750"/>
          <p14:tracePt t="30523" x="25476200" y="14425613"/>
          <p14:tracePt t="30527" x="25460325" y="14563725"/>
          <p14:tracePt t="30544" x="25398413" y="14873288"/>
          <p14:tracePt t="30548" x="25398413" y="14965363"/>
          <p14:tracePt t="30558" x="25398413" y="15057438"/>
          <p14:tracePt t="30561" x="25398413" y="15119350"/>
          <p14:tracePt t="30572" x="25398413" y="15181263"/>
          <p14:tracePt t="30576" x="25398413" y="15273338"/>
          <p14:tracePt t="30585" x="25398413" y="15351125"/>
          <p14:tracePt t="30590" x="25398413" y="15413038"/>
          <p14:tracePt t="30596" x="25398413" y="15459075"/>
          <p14:tracePt t="30606" x="25384125" y="15489238"/>
          <p14:tracePt t="30614" x="25384125" y="15567025"/>
          <p14:tracePt t="30617" x="25384125" y="15598775"/>
          <p14:tracePt t="30626" x="25384125" y="15644813"/>
          <p14:tracePt t="30632" x="25384125" y="15659100"/>
          <p14:tracePt t="30639" x="25384125" y="15690850"/>
          <p14:tracePt t="30646" x="25384125" y="15736888"/>
          <p14:tracePt t="30655" x="25384125" y="15767050"/>
          <p14:tracePt t="30661" x="25384125" y="15844838"/>
          <p14:tracePt t="30665" x="25384125" y="15875000"/>
          <p14:tracePt t="30674" x="25384125" y="15936913"/>
          <p14:tracePt t="30679" x="25384125" y="16014700"/>
          <p14:tracePt t="30687" x="25384125" y="16044863"/>
          <p14:tracePt t="30694" x="25384125" y="16122650"/>
          <p14:tracePt t="30700" x="25384125" y="16152813"/>
          <p14:tracePt t="30711" x="25384125" y="16200438"/>
          <p14:tracePt t="30714" x="25352375" y="16230600"/>
          <p14:tracePt t="30725" x="25352375" y="16260763"/>
          <p14:tracePt t="30727" x="25352375" y="16292513"/>
          <p14:tracePt t="30735" x="25338088" y="16292513"/>
          <p14:tracePt t="30742" x="25338088" y="16308388"/>
          <p14:tracePt t="30748" x="25322213" y="16322675"/>
          <p14:tracePt t="30760" x="25322213" y="16368713"/>
          <p14:tracePt t="30762" x="25306338" y="16384588"/>
          <p14:tracePt t="30778" x="25290463" y="16430625"/>
          <p14:tracePt t="30783" x="25260300" y="16476663"/>
          <p14:tracePt t="30791" x="25244425" y="16492538"/>
          <p14:tracePt t="30797" x="25214263" y="16538575"/>
          <p14:tracePt t="30811" x="25136475" y="16616363"/>
          <p14:tracePt t="30820" x="25074563" y="16662400"/>
          <p14:tracePt t="30826" x="25028525" y="16708438"/>
          <p14:tracePt t="30834" x="24966613" y="16786225"/>
          <p14:tracePt t="30839" x="24890413" y="16832263"/>
          <p14:tracePt t="30846" x="24842788" y="16878300"/>
          <p14:tracePt t="30853" x="24782463" y="16924338"/>
          <p14:tracePt t="30860" x="24704675" y="16940213"/>
          <p14:tracePt t="30866" x="24674513" y="16956088"/>
          <p14:tracePt t="30875" x="24626888" y="16986250"/>
          <p14:tracePt t="30883" x="24612600" y="17002125"/>
          <p14:tracePt t="30889" x="24596725" y="17002125"/>
          <p14:tracePt t="30893" x="24550688" y="17018000"/>
          <p14:tracePt t="30900" x="24550688" y="17032288"/>
          <p14:tracePt t="30912" x="24534813" y="17032288"/>
          <p14:tracePt t="30914" x="24518938" y="17032288"/>
          <p14:tracePt t="30934" x="24504650" y="17032288"/>
          <p14:tracePt t="30937" x="24472900" y="17032288"/>
          <p14:tracePt t="30944" x="24457025" y="17032288"/>
          <p14:tracePt t="30950" x="24442738" y="17032288"/>
          <p14:tracePt t="30961" x="24426863" y="17032288"/>
          <p14:tracePt t="30963" x="24410988" y="17032288"/>
          <p14:tracePt t="30971" x="24396700" y="17032288"/>
          <p14:tracePt t="30977" x="24380825" y="17032288"/>
          <p14:tracePt t="30986" x="24364950" y="17032288"/>
          <p14:tracePt t="30997" x="24318913" y="17032288"/>
          <p14:tracePt t="31008" x="24303038" y="17032288"/>
          <p14:tracePt t="31012" x="24288750" y="17018000"/>
          <p14:tracePt t="31027" x="24226838" y="17002125"/>
          <p14:tracePt t="31032" x="24195088" y="17002125"/>
          <p14:tracePt t="31041" x="24180800" y="17002125"/>
          <p14:tracePt t="31046" x="24149050" y="17002125"/>
          <p14:tracePt t="31059" x="24118888" y="17002125"/>
          <p14:tracePt t="31060" x="24087138" y="17002125"/>
          <p14:tracePt t="31066" x="24056975" y="17002125"/>
          <p14:tracePt t="31076" x="24041100" y="17002125"/>
          <p14:tracePt t="31089" x="24010938" y="17002125"/>
          <p14:tracePt t="31102" x="23995063" y="17002125"/>
          <p14:tracePt t="31109" x="23979188" y="17002125"/>
          <p14:tracePt t="31124" x="23933150" y="17002125"/>
          <p14:tracePt t="31134" x="23917275" y="17002125"/>
          <p14:tracePt t="31136" x="23902988" y="17002125"/>
          <p14:tracePt t="31143" x="23871238" y="17002125"/>
          <p14:tracePt t="31151" x="23841075" y="17002125"/>
          <p14:tracePt t="31161" x="23825200" y="17002125"/>
          <p14:tracePt t="31163" x="23795038" y="17002125"/>
          <p14:tracePt t="31172" x="23779163" y="17002125"/>
          <p14:tracePt t="31178" x="23763288" y="17002125"/>
          <p14:tracePt t="31185" x="23733125" y="17002125"/>
          <p14:tracePt t="31193" x="23717250" y="17002125"/>
          <p14:tracePt t="31199" x="23701375" y="17002125"/>
          <p14:tracePt t="31212" x="23685500" y="17002125"/>
          <p14:tracePt t="31213" x="23671213" y="17018000"/>
          <p14:tracePt t="31221" x="23655338" y="17018000"/>
          <p14:tracePt t="31226" x="23609300" y="17032288"/>
          <p14:tracePt t="31232" x="23593425" y="17032288"/>
          <p14:tracePt t="31244" x="23563263" y="17032288"/>
          <p14:tracePt t="31246" x="23517225" y="17032288"/>
          <p14:tracePt t="31260" x="23439438" y="17064038"/>
          <p14:tracePt t="31277" x="23331488" y="17079913"/>
          <p14:tracePt t="31282" x="23269575" y="17079913"/>
          <p14:tracePt t="31290" x="23191788" y="17079913"/>
          <p14:tracePt t="31295" x="23131463" y="17079913"/>
          <p14:tracePt t="31310" x="23007638" y="17079913"/>
          <p14:tracePt t="31316" x="22961600" y="17079913"/>
          <p14:tracePt t="31325" x="22913975" y="17079913"/>
          <p14:tracePt t="31329" x="22883813" y="17079913"/>
          <p14:tracePt t="31337" x="22837775" y="17079913"/>
          <p14:tracePt t="31344" x="22806025" y="17079913"/>
          <p14:tracePt t="31353" x="22759988" y="17079913"/>
          <p14:tracePt t="31359" x="22745700" y="17079913"/>
          <p14:tracePt t="31365" x="22713950" y="17079913"/>
          <p14:tracePt t="31372" x="22667913" y="17079913"/>
          <p14:tracePt t="31381" x="22652038" y="17079913"/>
          <p14:tracePt t="31387" x="22621875" y="17079913"/>
          <p14:tracePt t="31392" x="22575838" y="17079913"/>
          <p14:tracePt t="31399" x="22528213" y="17079913"/>
          <p14:tracePt t="31408" x="22498050" y="17048163"/>
          <p14:tracePt t="31413" x="22452013" y="17048163"/>
          <p14:tracePt t="31422" x="22405975" y="17032288"/>
          <p14:tracePt t="31429" x="22390100" y="17018000"/>
          <p14:tracePt t="31433" x="22359938" y="17018000"/>
          <p14:tracePt t="31444" x="22344063" y="17002125"/>
          <p14:tracePt t="31447" x="22298025" y="16986250"/>
          <p14:tracePt t="31462" x="22204363" y="16910050"/>
          <p14:tracePt t="31469" x="22174200" y="16862425"/>
          <p14:tracePt t="31477" x="22142450" y="16848138"/>
          <p14:tracePt t="31483" x="22112288" y="16816388"/>
          <p14:tracePt t="31497" x="22050375" y="16754475"/>
          <p14:tracePt t="31507" x="22034500" y="16740188"/>
          <p14:tracePt t="31510" x="22004338" y="16694150"/>
          <p14:tracePt t="31516" x="21988463" y="16678275"/>
          <p14:tracePt t="31526" x="21974175" y="16662400"/>
          <p14:tracePt t="31530" x="21974175" y="16616363"/>
          <p14:tracePt t="31539" x="21958300" y="16600488"/>
          <p14:tracePt t="31544" x="21942425" y="16586200"/>
          <p14:tracePt t="31559" x="21926550" y="16554450"/>
          <p14:tracePt t="31565" x="21896388" y="16554450"/>
          <p14:tracePt t="31579" x="21880513" y="16524288"/>
          <p14:tracePt t="31587" x="21866225" y="16508413"/>
          <p14:tracePt t="31609" x="21866225" y="16492538"/>
          <p14:tracePt t="31622" x="21866225" y="16476663"/>
          <p14:tracePt t="31634" x="21866225" y="16462375"/>
          <p14:tracePt t="31645" x="21866225" y="16446500"/>
          <p14:tracePt t="31657" x="21866225" y="16430625"/>
          <p14:tracePt t="31662" x="21866225" y="16400463"/>
          <p14:tracePt t="31682" x="21866225" y="16384588"/>
          <p14:tracePt t="31696" x="21866225" y="16368713"/>
          <p14:tracePt t="31726" x="21866225" y="16354425"/>
          <p14:tracePt t="31731" x="21866225" y="16338550"/>
          <p14:tracePt t="31746" x="21866225" y="16322675"/>
          <p14:tracePt t="31760" x="21912263" y="16308388"/>
          <p14:tracePt t="31766" x="21926550" y="16260763"/>
          <p14:tracePt t="31776" x="21974175" y="16246475"/>
          <p14:tracePt t="31779" x="21988463" y="16200438"/>
          <p14:tracePt t="31792" x="22004338" y="16184563"/>
          <p14:tracePt t="31794" x="22050375" y="16138525"/>
          <p14:tracePt t="31805" x="22050375" y="16122650"/>
          <p14:tracePt t="31810" x="22066250" y="16106775"/>
          <p14:tracePt t="31814" x="22082125" y="16076613"/>
          <p14:tracePt t="31822" x="22128163" y="16044863"/>
          <p14:tracePt t="31829" x="22142450" y="16030575"/>
          <p14:tracePt t="31834" x="22174200" y="16014700"/>
          <p14:tracePt t="31843" x="22204363" y="15998825"/>
          <p14:tracePt t="31851" x="22236113" y="15968663"/>
          <p14:tracePt t="31856" x="22282150" y="15952788"/>
          <p14:tracePt t="31866" x="22312313" y="15952788"/>
          <p14:tracePt t="31870" x="22328188" y="15936913"/>
          <p14:tracePt t="31877" x="22359938" y="15922625"/>
          <p14:tracePt t="31883" x="22390100" y="15922625"/>
          <p14:tracePt t="31894" x="22405975" y="15906750"/>
          <p14:tracePt t="31897" x="22420263" y="15906750"/>
          <p14:tracePt t="31907" x="22467888" y="15875000"/>
          <p14:tracePt t="31917" x="22498050" y="15875000"/>
          <p14:tracePt t="31932" x="22544088" y="15875000"/>
          <p14:tracePt t="31944" x="22559963" y="15875000"/>
          <p14:tracePt t="31945" x="22575838" y="15860713"/>
          <p14:tracePt t="31955" x="22621875" y="15860713"/>
          <p14:tracePt t="31972" x="22667913" y="15844838"/>
          <p14:tracePt t="31976" x="22729825" y="15844838"/>
          <p14:tracePt t="31980" x="22806025" y="15844838"/>
          <p14:tracePt t="31992" x="22899688" y="15844838"/>
          <p14:tracePt t="31993" x="23023513" y="15844838"/>
          <p14:tracePt t="32000" x="23115588" y="15844838"/>
          <p14:tracePt t="32011" x="23239413" y="15844838"/>
          <p14:tracePt t="32014" x="23331488" y="15860713"/>
          <p14:tracePt t="32027" x="23423563" y="15875000"/>
          <p14:tracePt t="32029" x="23485475" y="15906750"/>
          <p14:tracePt t="32037" x="23563263" y="15922625"/>
          <p14:tracePt t="32044" x="23593425" y="15922625"/>
          <p14:tracePt t="32053" x="23671213" y="15952788"/>
          <p14:tracePt t="32057" x="23701375" y="15968663"/>
          <p14:tracePt t="32063" x="23747413" y="15968663"/>
          <p14:tracePt t="32072" x="23763288" y="15982950"/>
          <p14:tracePt t="32077" x="23809325" y="15998825"/>
          <p14:tracePt t="32084" x="23825200" y="15998825"/>
          <p14:tracePt t="32091" x="23841075" y="16014700"/>
          <p14:tracePt t="32099" x="23841075" y="16044863"/>
          <p14:tracePt t="32106" x="23855363" y="16044863"/>
          <p14:tracePt t="32111" x="23871238" y="16060738"/>
          <p14:tracePt t="32118" x="23871238" y="16076613"/>
          <p14:tracePt t="32126" x="23887113" y="16076613"/>
          <p14:tracePt t="32132" x="23887113" y="16092488"/>
          <p14:tracePt t="32141" x="23887113" y="16106775"/>
          <p14:tracePt t="32156" x="23887113" y="16122650"/>
          <p14:tracePt t="32162" x="23917275" y="16138525"/>
          <p14:tracePt t="32181" x="23917275" y="16184563"/>
          <p14:tracePt t="32195" x="23917275" y="16200438"/>
          <p14:tracePt t="32201" x="23917275" y="16214725"/>
          <p14:tracePt t="32215" x="23917275" y="16230600"/>
          <p14:tracePt t="32226" x="23917275" y="16246475"/>
          <p14:tracePt t="32229" x="23917275" y="16260763"/>
          <p14:tracePt t="32246" x="23917275" y="16308388"/>
          <p14:tracePt t="32249" x="23902988" y="16322675"/>
          <p14:tracePt t="32260" x="23902988" y="16338550"/>
          <p14:tracePt t="32263" x="23887113" y="16354425"/>
          <p14:tracePt t="32272" x="23887113" y="16368713"/>
          <p14:tracePt t="32278" x="23871238" y="16384588"/>
          <p14:tracePt t="32289" x="23855363" y="16430625"/>
          <p14:tracePt t="32293" x="23825200" y="16476663"/>
          <p14:tracePt t="32298" x="23809325" y="16492538"/>
          <p14:tracePt t="32306" x="23795038" y="16524288"/>
          <p14:tracePt t="32312" x="23779163" y="16570325"/>
          <p14:tracePt t="32321" x="23747413" y="16616363"/>
          <p14:tracePt t="32326" x="23733125" y="16646525"/>
          <p14:tracePt t="32334" x="23685500" y="16694150"/>
          <p14:tracePt t="32340" x="23671213" y="16770350"/>
          <p14:tracePt t="32347" x="23639463" y="16802100"/>
          <p14:tracePt t="32355" x="23593425" y="16848138"/>
          <p14:tracePt t="32360" x="23593425" y="16894175"/>
          <p14:tracePt t="32367" x="23577550" y="16940213"/>
          <p14:tracePt t="32376" x="23563263" y="16956088"/>
          <p14:tracePt t="32381" x="23547388" y="16970375"/>
          <p14:tracePt t="32389" x="23531513" y="17002125"/>
          <p14:tracePt t="32405" x="23485475" y="17048163"/>
          <p14:tracePt t="32415" x="23439438" y="17094200"/>
          <p14:tracePt t="32423" x="23423563" y="17094200"/>
          <p14:tracePt t="32429" x="23409275" y="17110075"/>
          <p14:tracePt t="32439" x="23361650" y="17125950"/>
          <p14:tracePt t="32445" x="23331488" y="17125950"/>
          <p14:tracePt t="32451" x="23253700" y="17171988"/>
          <p14:tracePt t="32461" x="23191788" y="17171988"/>
          <p14:tracePt t="32464" x="23145750" y="17202150"/>
          <p14:tracePt t="32472" x="23083838" y="17218025"/>
          <p14:tracePt t="32478" x="22991763" y="17218025"/>
          <p14:tracePt t="32485" x="22945725" y="17218025"/>
          <p14:tracePt t="32495" x="22883813" y="17218025"/>
          <p14:tracePt t="32499" x="22806025" y="17248188"/>
          <p14:tracePt t="32510" x="22775863" y="17248188"/>
          <p14:tracePt t="32512" x="22729825" y="17248188"/>
          <p14:tracePt t="32524" x="22698075" y="17248188"/>
          <p14:tracePt t="32527" x="22683788" y="17248188"/>
          <p14:tracePt t="32541" x="22652038" y="17248188"/>
          <p14:tracePt t="32543" x="22621875" y="17248188"/>
          <p14:tracePt t="32562" x="22590125" y="17248188"/>
          <p14:tracePt t="34811" x="22544088" y="17279938"/>
          <p14:tracePt t="34816" x="22498050" y="17310100"/>
          <p14:tracePt t="34824" x="22436138" y="17325975"/>
          <p14:tracePt t="34833" x="22390100" y="17372013"/>
          <p14:tracePt t="34837" x="22328188" y="17418050"/>
          <p14:tracePt t="34849" x="22220238" y="17464088"/>
          <p14:tracePt t="34851" x="22158325" y="17511713"/>
          <p14:tracePt t="34860" x="22082125" y="17587913"/>
          <p14:tracePt t="34865" x="21974175" y="17665700"/>
          <p14:tracePt t="34875" x="21866225" y="17741900"/>
          <p14:tracePt t="34881" x="21756688" y="17819688"/>
          <p14:tracePt t="34886" x="21648738" y="17943513"/>
          <p14:tracePt t="34896" x="21588413" y="18005425"/>
          <p14:tracePt t="34899" x="21494750" y="18113375"/>
          <p14:tracePt t="34917" x="21370925" y="18297525"/>
          <p14:tracePt t="34920" x="21324888" y="18359438"/>
          <p14:tracePt t="34930" x="21278850" y="18437225"/>
          <p14:tracePt t="34934" x="21232813" y="18499138"/>
          <p14:tracePt t="34946" x="21186775" y="18575338"/>
          <p14:tracePt t="34948" x="21124863" y="18637250"/>
          <p14:tracePt t="34963" x="21016913" y="18807113"/>
          <p14:tracePt t="34969" x="20955000" y="18884900"/>
          <p14:tracePt t="34978" x="20893088" y="18976975"/>
          <p14:tracePt t="34982" x="20816888" y="19084925"/>
          <p14:tracePt t="34993" x="20769263" y="19162713"/>
          <p14:tracePt t="34996" x="20754975" y="19223038"/>
          <p14:tracePt t="35003" x="20723225" y="19270663"/>
          <p14:tracePt t="35012" x="20707350" y="19316700"/>
          <p14:tracePt t="35017" x="20693063" y="19346863"/>
          <p14:tracePt t="35026" x="20661313" y="19392900"/>
          <p14:tracePt t="35031" x="20647025" y="19438938"/>
          <p14:tracePt t="35040" x="20631150" y="19454813"/>
          <p14:tracePt t="35045" x="20631150" y="19470688"/>
          <p14:tracePt t="35061" x="20599400" y="19486563"/>
          <p14:tracePt t="35065" x="20599400" y="19500850"/>
          <p14:tracePt t="35074" x="20599400" y="19532600"/>
          <p14:tracePt t="35080" x="20599400" y="19546888"/>
          <p14:tracePt t="35086" x="20569238" y="19562763"/>
          <p14:tracePt t="35095" x="20569238" y="19578638"/>
          <p14:tracePt t="35111" x="20569238" y="19594513"/>
          <p14:tracePt t="35116" x="20569238" y="19608800"/>
          <p14:tracePt t="35131" x="20569238" y="19624675"/>
          <p14:tracePt t="35135" x="20569238" y="19656425"/>
          <p14:tracePt t="35149" x="20569238" y="19670713"/>
          <p14:tracePt t="35156" x="20569238" y="19686588"/>
          <p14:tracePt t="35170" x="20569238" y="19702463"/>
          <p14:tracePt t="35182" x="20569238" y="19716750"/>
          <p14:tracePt t="35197" x="20569238" y="19732625"/>
          <p14:tracePt t="35213" x="20569238" y="19748500"/>
          <p14:tracePt t="35227" x="20569238" y="19778663"/>
          <p14:tracePt t="35231" x="20569238" y="19794538"/>
          <p14:tracePt t="35249" x="20569238" y="19810413"/>
          <p14:tracePt t="35252" x="20569238" y="19824700"/>
          <p14:tracePt t="35261" x="20569238" y="19856450"/>
          <p14:tracePt t="35266" x="20569238" y="19872325"/>
          <p14:tracePt t="35276" x="20569238" y="19902488"/>
          <p14:tracePt t="35281" x="20569238" y="19918363"/>
          <p14:tracePt t="35291" x="20569238" y="19932650"/>
          <p14:tracePt t="35296" x="20569238" y="19964400"/>
          <p14:tracePt t="35301" x="20569238" y="19980275"/>
          <p14:tracePt t="35308" x="20569238" y="20026313"/>
          <p14:tracePt t="35315" x="20569238" y="20040600"/>
          <p14:tracePt t="35324" x="20569238" y="20072350"/>
          <p14:tracePt t="35331" x="20569238" y="20102513"/>
          <p14:tracePt t="35335" x="20569238" y="20118388"/>
          <p14:tracePt t="35344" x="20569238" y="20150138"/>
          <p14:tracePt t="35357" x="20569238" y="20196175"/>
          <p14:tracePt t="35366" x="20569238" y="20210463"/>
          <p14:tracePt t="35370" x="20569238" y="20226338"/>
          <p14:tracePt t="35381" x="20569238" y="20242213"/>
          <p14:tracePt t="35385" x="20569238" y="20258088"/>
          <p14:tracePt t="35396" x="20569238" y="20304125"/>
          <p14:tracePt t="35397" x="20569238" y="20318413"/>
          <p14:tracePt t="35405" x="20569238" y="20334288"/>
          <p14:tracePt t="35418" x="20569238" y="20350163"/>
          <p14:tracePt t="35434" x="20569238" y="20366038"/>
          <p14:tracePt t="35440" x="20569238" y="20380325"/>
          <p14:tracePt t="35447" x="20569238" y="20396200"/>
          <p14:tracePt t="35465" x="20569238" y="20426363"/>
          <p14:tracePt t="35467" x="20569238" y="20442238"/>
          <p14:tracePt t="35481" x="20569238" y="20458113"/>
          <p14:tracePt t="35497" x="20569238" y="20473988"/>
          <p14:tracePt t="35513" x="20569238" y="20488275"/>
          <p14:tracePt t="35515" x="20569238" y="20504150"/>
          <p14:tracePt t="35530" x="20553363" y="20504150"/>
          <p14:tracePt t="36092" x="21294725" y="19316700"/>
          <p14:tracePt t="36117" x="21310600" y="19316700"/>
          <p14:tracePt t="36165" x="21324888" y="19316700"/>
          <p14:tracePt t="36214" x="21340763" y="19316700"/>
          <p14:tracePt t="36221" x="21356638" y="19300825"/>
          <p14:tracePt t="36230" x="21356638" y="19284950"/>
          <p14:tracePt t="36244" x="21370925" y="19284950"/>
          <p14:tracePt t="36249" x="21370925" y="19254788"/>
          <p14:tracePt t="36260" x="21418550" y="19238913"/>
          <p14:tracePt t="36264" x="21418550" y="19223038"/>
          <p14:tracePt t="36270" x="21432838" y="19208750"/>
          <p14:tracePt t="36279" x="21448713" y="19192875"/>
          <p14:tracePt t="36286" x="21494750" y="19162713"/>
          <p14:tracePt t="36294" x="21510625" y="19130963"/>
          <p14:tracePt t="36298" x="21556663" y="19084925"/>
          <p14:tracePt t="36305" x="21572538" y="19038888"/>
          <p14:tracePt t="36313" x="21618575" y="18976975"/>
          <p14:tracePt t="36323" x="21664613" y="18899188"/>
          <p14:tracePt t="36328" x="21696363" y="18853150"/>
          <p14:tracePt t="36337" x="21710650" y="18822988"/>
          <p14:tracePt t="36340" x="21710650" y="18807113"/>
          <p14:tracePt t="36346" x="21726525" y="18776950"/>
          <p14:tracePt t="36352" x="21742400" y="18761075"/>
          <p14:tracePt t="36363" x="21742400" y="18745200"/>
          <p14:tracePt t="36435" x="21742400" y="18761075"/>
          <p14:tracePt t="36449" x="21742400" y="18791238"/>
          <p14:tracePt t="36464" x="21742400" y="18822988"/>
          <p14:tracePt t="36470" x="21742400" y="18837275"/>
          <p14:tracePt t="36479" x="21742400" y="18869025"/>
          <p14:tracePt t="36485" x="21726525" y="18915063"/>
          <p14:tracePt t="36493" x="21726525" y="18930938"/>
          <p14:tracePt t="36497" x="21696363" y="18976975"/>
          <p14:tracePt t="36508" x="21680488" y="18992850"/>
          <p14:tracePt t="36513" x="21680488" y="19023013"/>
          <p14:tracePt t="36521" x="21664613" y="19069050"/>
          <p14:tracePt t="36527" x="21648738" y="19084925"/>
          <p14:tracePt t="36534" x="21634450" y="19100800"/>
          <p14:tracePt t="36542" x="21602700" y="19146838"/>
          <p14:tracePt t="36547" x="21572538" y="19162713"/>
          <p14:tracePt t="36555" x="21556663" y="19177000"/>
          <p14:tracePt t="36562" x="21526500" y="19223038"/>
          <p14:tracePt t="36570" x="21510625" y="19270663"/>
          <p14:tracePt t="36577" x="21494750" y="19270663"/>
          <p14:tracePt t="36582" x="21494750" y="19300825"/>
          <p14:tracePt t="36587" x="21478875" y="19316700"/>
          <p14:tracePt t="36595" x="21464588" y="19330988"/>
          <p14:tracePt t="36602" x="21432838" y="19346863"/>
          <p14:tracePt t="36609" x="21418550" y="19378613"/>
          <p14:tracePt t="36624" x="21402675" y="19408775"/>
          <p14:tracePt t="36636" x="21386800" y="19424650"/>
          <p14:tracePt t="36648" x="21370925" y="19438938"/>
          <p14:tracePt t="36650" x="21356638" y="19438938"/>
          <p14:tracePt t="36664" x="21310600" y="19486563"/>
          <p14:tracePt t="36670" x="21294725" y="19500850"/>
          <p14:tracePt t="36684" x="21262975" y="19516725"/>
          <p14:tracePt t="36696" x="21232813" y="19532600"/>
          <p14:tracePt t="36698" x="21216938" y="19532600"/>
          <p14:tracePt t="36710" x="21202650" y="19562763"/>
          <p14:tracePt t="36713" x="21186775" y="19578638"/>
          <p14:tracePt t="36729" x="21170900" y="19594513"/>
          <p14:tracePt t="36733" x="21155025" y="19608800"/>
          <p14:tracePt t="36748" x="21140738" y="19624675"/>
          <p14:tracePt t="36762" x="21108988" y="19640550"/>
          <p14:tracePt t="36770" x="21093113" y="19656425"/>
          <p14:tracePt t="36774" x="21078825" y="19656425"/>
          <p14:tracePt t="36781" x="21078825" y="19686588"/>
          <p14:tracePt t="36789" x="21062950" y="19686588"/>
          <p14:tracePt t="36796" x="21047075" y="19686588"/>
          <p14:tracePt t="36814" x="21032788" y="19686588"/>
          <p14:tracePt t="36817" x="21016913" y="19686588"/>
          <p14:tracePt t="36835" x="20985163" y="19686588"/>
          <p14:tracePt t="36836" x="20970875" y="19686588"/>
          <p14:tracePt t="38352" x="21016913" y="19686588"/>
          <p14:tracePt t="38360" x="21108988" y="19670713"/>
          <p14:tracePt t="38369" x="21186775" y="19656425"/>
          <p14:tracePt t="38374" x="21248688" y="19656425"/>
          <p14:tracePt t="38382" x="21310600" y="19624675"/>
          <p14:tracePt t="38386" x="21386800" y="19608800"/>
          <p14:tracePt t="38394" x="21448713" y="19608800"/>
          <p14:tracePt t="38400" x="21510625" y="19608800"/>
          <p14:tracePt t="38412" x="21588413" y="19608800"/>
          <p14:tracePt t="38414" x="21680488" y="19608800"/>
          <p14:tracePt t="38421" x="21742400" y="19608800"/>
          <p14:tracePt t="38431" x="21804313" y="19608800"/>
          <p14:tracePt t="38436" x="21896388" y="19608800"/>
          <p14:tracePt t="38446" x="21958300" y="19608800"/>
          <p14:tracePt t="38449" x="22034500" y="19608800"/>
          <p14:tracePt t="38465" x="22158325" y="19608800"/>
          <p14:tracePt t="38469" x="22204363" y="19608800"/>
          <p14:tracePt t="38477" x="22236113" y="19608800"/>
          <p14:tracePt t="38484" x="22282150" y="19608800"/>
          <p14:tracePt t="38494" x="22328188" y="19608800"/>
          <p14:tracePt t="38497" x="22359938" y="19608800"/>
          <p14:tracePt t="38507" x="22405975" y="19608800"/>
          <p14:tracePt t="38513" x="22420263" y="19608800"/>
          <p14:tracePt t="38519" x="22436138" y="19608800"/>
          <p14:tracePt t="38525" x="22467888" y="19608800"/>
          <p14:tracePt t="38542" x="22498050" y="19608800"/>
          <p14:tracePt t="38547" x="22513925" y="19608800"/>
          <p14:tracePt t="38561" x="22528213" y="19608800"/>
          <p14:tracePt t="38567" x="22544088" y="19608800"/>
          <p14:tracePt t="38585" x="22559963" y="19624675"/>
          <p14:tracePt t="38587" x="22575838" y="19624675"/>
          <p14:tracePt t="38616" x="22590125" y="19624675"/>
          <p14:tracePt t="38623" x="22606000" y="19624675"/>
          <p14:tracePt t="38635" x="22652038" y="19624675"/>
          <p14:tracePt t="38646" x="22667913" y="19624675"/>
          <p14:tracePt t="38649" x="22683788" y="19624675"/>
          <p14:tracePt t="38664" x="22759988" y="19624675"/>
          <p14:tracePt t="38671" x="22806025" y="19624675"/>
          <p14:tracePt t="38684" x="22821900" y="19624675"/>
          <p14:tracePt t="38684" x="22853650" y="19624675"/>
          <p14:tracePt t="38700" x="22929850" y="19624675"/>
          <p14:tracePt t="38713" x="23023513" y="19624675"/>
          <p14:tracePt t="38718" x="23037800" y="19624675"/>
          <p14:tracePt t="38727" x="23053675" y="19624675"/>
          <p14:tracePt t="38732" x="23083838" y="19624675"/>
          <p14:tracePt t="38741" x="23099713" y="19624675"/>
          <p14:tracePt t="38747" x="23115588" y="19624675"/>
          <p14:tracePt t="38762" x="23161625" y="19624675"/>
          <p14:tracePt t="38767" x="23177500" y="19624675"/>
          <p14:tracePt t="38776" x="23191788" y="19624675"/>
          <p14:tracePt t="38788" x="23207663" y="19624675"/>
          <p14:tracePt t="38801" x="23223538" y="19624675"/>
          <p14:tracePt t="38833" x="23239413" y="19624675"/>
          <p14:tracePt t="38836" x="23269575" y="19624675"/>
          <p14:tracePt t="38858" x="23269575" y="19608800"/>
          <p14:tracePt t="38866" x="23285450" y="19608800"/>
          <p14:tracePt t="38871" x="23299738" y="19608800"/>
          <p14:tracePt t="38885" x="23315613" y="19608800"/>
          <p14:tracePt t="38895" x="23331488" y="19608800"/>
          <p14:tracePt t="38914" x="23347363" y="19608800"/>
          <p14:tracePt t="38919" x="23361650" y="19608800"/>
          <p14:tracePt t="38943" x="23393400" y="19608800"/>
          <p14:tracePt t="38948" x="23409275" y="19608800"/>
          <p14:tracePt t="38964" x="23423563" y="19608800"/>
          <p14:tracePt t="38968" x="23439438" y="19608800"/>
          <p14:tracePt t="38981" x="23455313" y="19594513"/>
          <p14:tracePt t="38995" x="23469600" y="19594513"/>
          <p14:tracePt t="39005" x="23485475" y="19594513"/>
          <p14:tracePt t="39010" x="23517225" y="19578638"/>
          <p14:tracePt t="39028" x="23531513" y="19578638"/>
          <p14:tracePt t="39032" x="23547388" y="19578638"/>
          <p14:tracePt t="39050" x="23563263" y="19578638"/>
          <p14:tracePt t="39058" x="23577550" y="19578638"/>
          <p14:tracePt t="39071" x="23593425" y="19578638"/>
          <p14:tracePt t="39083" x="23609300" y="19578638"/>
          <p14:tracePt t="39092" x="23625175" y="19578638"/>
          <p14:tracePt t="39099" x="23655338" y="19578638"/>
          <p14:tracePt t="39117" x="23671213" y="19578638"/>
          <p14:tracePt t="39120" x="23685500" y="19578638"/>
          <p14:tracePt t="39134" x="23701375" y="19578638"/>
          <p14:tracePt t="39142" x="23717250" y="19578638"/>
          <p14:tracePt t="39154" x="23733125" y="19578638"/>
          <p14:tracePt t="39162" x="23747413" y="19578638"/>
          <p14:tracePt t="39181" x="23779163" y="19578638"/>
          <p14:tracePt t="39183" x="23795038" y="19578638"/>
          <p14:tracePt t="39189" x="23825200" y="19578638"/>
          <p14:tracePt t="39203" x="23841075" y="19578638"/>
          <p14:tracePt t="39211" x="23855363" y="19546888"/>
          <p14:tracePt t="39217" x="23887113" y="19546888"/>
          <p14:tracePt t="39226" x="23902988" y="19546888"/>
          <p14:tracePt t="39232" x="23917275" y="19546888"/>
          <p14:tracePt t="39241" x="23933150" y="19546888"/>
          <p14:tracePt t="39251" x="23949025" y="19546888"/>
          <p14:tracePt t="39259" x="23963313" y="19546888"/>
          <p14:tracePt t="39266" x="23979188" y="19546888"/>
          <p14:tracePt t="39273" x="24010938" y="19546888"/>
          <p14:tracePt t="39281" x="24025225" y="19546888"/>
          <p14:tracePt t="39289" x="24041100" y="19546888"/>
          <p14:tracePt t="39294" x="24071263" y="19546888"/>
          <p14:tracePt t="39300" x="24087138" y="19546888"/>
          <p14:tracePt t="39306" x="24103013" y="19546888"/>
          <p14:tracePt t="39318" x="24149050" y="19546888"/>
          <p14:tracePt t="39320" x="24164925" y="19546888"/>
          <p14:tracePt t="39328" x="24180800" y="19546888"/>
          <p14:tracePt t="39334" x="24226838" y="19546888"/>
          <p14:tracePt t="39344" x="24257000" y="19546888"/>
          <p14:tracePt t="39349" x="24272875" y="19546888"/>
          <p14:tracePt t="39356" x="24318913" y="19546888"/>
          <p14:tracePt t="39369" x="24364950" y="19546888"/>
          <p14:tracePt t="39381" x="24380825" y="19546888"/>
          <p14:tracePt t="39382" x="24410988" y="19546888"/>
          <p14:tracePt t="39389" x="24442738" y="19546888"/>
          <p14:tracePt t="39404" x="24457025" y="19546888"/>
          <p14:tracePt t="39414" x="24472900" y="19546888"/>
          <p14:tracePt t="39433" x="24518938" y="19546888"/>
          <p14:tracePt t="39447" x="24534813" y="19546888"/>
          <p14:tracePt t="39452" x="24550688" y="19546888"/>
          <p14:tracePt t="39466" x="24566563" y="19546888"/>
          <p14:tracePt t="39478" x="24580850" y="19546888"/>
          <p14:tracePt t="39496" x="24596725" y="19546888"/>
          <p14:tracePt t="39501" x="24612600" y="19546888"/>
          <p14:tracePt t="39514" x="24626888" y="19546888"/>
          <p14:tracePt t="39522" x="24658638" y="19546888"/>
          <p14:tracePt t="39544" x="24674513" y="19546888"/>
          <p14:tracePt t="39553" x="24688800" y="19546888"/>
          <p14:tracePt t="39568" x="24704675" y="19546888"/>
          <p14:tracePt t="39569" x="24720550" y="19546888"/>
          <p14:tracePt t="39585" x="24734838" y="19546888"/>
          <p14:tracePt t="39590" x="24750713" y="19546888"/>
          <p14:tracePt t="39604" x="24796750" y="19546888"/>
          <p14:tracePt t="39618" x="24828500" y="19546888"/>
          <p14:tracePt t="39631" x="24874538" y="19532600"/>
          <p14:tracePt t="39638" x="24890413" y="19532600"/>
          <p14:tracePt t="39647" x="24904700" y="19532600"/>
          <p14:tracePt t="39652" x="24952325" y="19532600"/>
          <p14:tracePt t="39663" x="24966613" y="19532600"/>
          <p14:tracePt t="39667" x="24982488" y="19516725"/>
          <p14:tracePt t="39673" x="25028525" y="19500850"/>
          <p14:tracePt t="39682" x="25060275" y="19500850"/>
          <p14:tracePt t="39687" x="25120600" y="19500850"/>
          <p14:tracePt t="39698" x="25168225" y="19500850"/>
          <p14:tracePt t="39701" x="25214263" y="19470688"/>
          <p14:tracePt t="39710" x="25244425" y="19470688"/>
          <p14:tracePt t="39715" x="25290463" y="19470688"/>
          <p14:tracePt t="39722" x="25306338" y="19454813"/>
          <p14:tracePt t="39730" x="25322213" y="19454813"/>
          <p14:tracePt t="39735" x="25338088" y="19454813"/>
          <p14:tracePt t="39758" x="25352375" y="19454813"/>
          <p14:tracePt t="39778" x="25384125" y="19454813"/>
          <p14:tracePt t="39787" x="25384125" y="19438938"/>
          <p14:tracePt t="39798" x="25384125" y="19424650"/>
          <p14:tracePt t="39813" x="25384125" y="19408775"/>
          <p14:tracePt t="39818" x="25368250" y="19392900"/>
          <p14:tracePt t="39829" x="25352375" y="19392900"/>
          <p14:tracePt t="39835" x="25352375" y="19362738"/>
          <p14:tracePt t="39839" x="25338088" y="19346863"/>
          <p14:tracePt t="39853" x="25322213" y="19346863"/>
          <p14:tracePt t="39868" x="25290463" y="19316700"/>
          <p14:tracePt t="39882" x="25244425" y="19300825"/>
          <p14:tracePt t="39888" x="25244425" y="19284950"/>
          <p14:tracePt t="39899" x="25214263" y="19254788"/>
          <p14:tracePt t="39902" x="25198388" y="19238913"/>
          <p14:tracePt t="39920" x="25136475" y="19223038"/>
          <p14:tracePt t="39922" x="25090438" y="19208750"/>
          <p14:tracePt t="39934" x="25044400" y="19162713"/>
          <p14:tracePt t="39937" x="24982488" y="19130963"/>
          <p14:tracePt t="39949" x="24920575" y="19115088"/>
          <p14:tracePt t="39960" x="24750713" y="19023013"/>
          <p14:tracePt t="39966" x="24612600" y="18961100"/>
          <p14:tracePt t="39972" x="24518938" y="18915063"/>
          <p14:tracePt t="39979" x="24380825" y="18853150"/>
          <p14:tracePt t="39985" x="24241125" y="18807113"/>
          <p14:tracePt t="39994" x="24133175" y="18761075"/>
          <p14:tracePt t="40000" x="24041100" y="18729325"/>
          <p14:tracePt t="40005" x="23949025" y="18699163"/>
          <p14:tracePt t="40014" x="23902988" y="18683288"/>
          <p14:tracePt t="40019" x="23841075" y="18669000"/>
          <p14:tracePt t="40030" x="23763288" y="18637250"/>
          <p14:tracePt t="40035" x="23733125" y="18637250"/>
          <p14:tracePt t="40040" x="23655338" y="18621375"/>
          <p14:tracePt t="40048" x="23593425" y="18591213"/>
          <p14:tracePt t="40054" x="23501350" y="18575338"/>
          <p14:tracePt t="40061" x="23393400" y="18545175"/>
          <p14:tracePt t="40069" x="23299738" y="18529300"/>
          <p14:tracePt t="40075" x="23207663" y="18499138"/>
          <p14:tracePt t="40084" x="23115588" y="18467388"/>
          <p14:tracePt t="40089" x="23023513" y="18451513"/>
          <p14:tracePt t="40098" x="22945725" y="18421350"/>
          <p14:tracePt t="40102" x="22883813" y="18405475"/>
          <p14:tracePt t="40112" x="22821900" y="18405475"/>
          <p14:tracePt t="40118" x="22745700" y="18359438"/>
          <p14:tracePt t="40123" x="22713950" y="18359438"/>
          <p14:tracePt t="40135" x="22637750" y="18313400"/>
          <p14:tracePt t="40137" x="22575838" y="18313400"/>
          <p14:tracePt t="40148" x="22498050" y="18297525"/>
          <p14:tracePt t="40150" x="22436138" y="18267363"/>
          <p14:tracePt t="40169" x="22266275" y="18221325"/>
          <p14:tracePt t="40171" x="22204363" y="18189575"/>
          <p14:tracePt t="40186" x="22096413" y="18175288"/>
          <p14:tracePt t="40193" x="22050375" y="18159413"/>
          <p14:tracePt t="40199" x="22020213" y="18127663"/>
          <p14:tracePt t="40211" x="21974175" y="18127663"/>
          <p14:tracePt t="40215" x="21958300" y="18127663"/>
          <p14:tracePt t="40220" x="21942425" y="18127663"/>
          <p14:tracePt t="40228" x="21896388" y="18127663"/>
          <p14:tracePt t="40242" x="21880513" y="18127663"/>
          <p14:tracePt t="40248" x="21866225" y="18127663"/>
          <p14:tracePt t="40263" x="21850350" y="18127663"/>
          <p14:tracePt t="40268" x="21834475" y="18113375"/>
          <p14:tracePt t="40285" x="21818600" y="18113375"/>
          <p14:tracePt t="40289" x="21788438" y="18113375"/>
          <p14:tracePt t="40303" x="21772563" y="18113375"/>
          <p14:tracePt t="40323" x="21756688" y="18113375"/>
          <p14:tracePt t="40358" x="21742400" y="18113375"/>
          <p14:tracePt t="40385" x="21726525" y="18113375"/>
          <p14:tracePt t="40406" x="21710650" y="18113375"/>
          <p14:tracePt t="40420" x="21696363" y="18113375"/>
          <p14:tracePt t="40443" x="21680488" y="18113375"/>
          <p14:tracePt t="40448" x="21648738" y="18113375"/>
          <p14:tracePt t="40464" x="21634450" y="18113375"/>
          <p14:tracePt t="40469" x="21618575" y="18113375"/>
          <p14:tracePt t="40482" x="21602700" y="18113375"/>
          <p14:tracePt t="40493" x="21588413" y="18113375"/>
          <p14:tracePt t="40511" x="21572538" y="18113375"/>
          <p14:tracePt t="40518" x="21556663" y="18113375"/>
          <p14:tracePt t="40538" x="21526500" y="18113375"/>
          <p14:tracePt t="40555" x="21510625" y="18113375"/>
          <p14:tracePt t="40570" x="21494750" y="18113375"/>
          <p14:tracePt t="40572" x="21478875" y="18113375"/>
          <p14:tracePt t="40587" x="21464588" y="18113375"/>
          <p14:tracePt t="40600" x="21448713" y="18113375"/>
          <p14:tracePt t="40621" x="21432838" y="18113375"/>
          <p14:tracePt t="40632" x="21402675" y="18113375"/>
          <p14:tracePt t="40650" x="21386800" y="18113375"/>
          <p14:tracePt t="40656" x="21370925" y="18113375"/>
          <p14:tracePt t="40669" x="21356638" y="18113375"/>
          <p14:tracePt t="40681" x="21340763" y="18113375"/>
          <p14:tracePt t="40699" x="21324888" y="18113375"/>
          <p14:tracePt t="40707" x="21310600" y="18113375"/>
          <p14:tracePt t="40719" x="21278850" y="18113375"/>
          <p14:tracePt t="40729" x="21262975" y="18113375"/>
          <p14:tracePt t="40741" x="21248688" y="18113375"/>
          <p14:tracePt t="40747" x="21232813" y="18113375"/>
          <p14:tracePt t="40760" x="21216938" y="18113375"/>
          <p14:tracePt t="40766" x="21202650" y="18113375"/>
          <p14:tracePt t="40787" x="21186775" y="18113375"/>
          <p14:tracePt t="40803" x="21170900" y="18113375"/>
          <p14:tracePt t="41757" x="21140738" y="18113375"/>
          <p14:tracePt t="41762" x="21124863" y="18113375"/>
          <p14:tracePt t="41770" x="21093113" y="18113375"/>
          <p14:tracePt t="41778" x="21047075" y="18113375"/>
          <p14:tracePt t="41787" x="21032788" y="18097500"/>
          <p14:tracePt t="41790" x="21016913" y="18097500"/>
          <p14:tracePt t="41804" x="20939125" y="18081625"/>
          <p14:tracePt t="41812" x="20893088" y="18081625"/>
          <p14:tracePt t="41819" x="20877213" y="18081625"/>
          <p14:tracePt t="41826" x="20862925" y="18065750"/>
          <p14:tracePt t="41835" x="20831175" y="18065750"/>
          <p14:tracePt t="41839" x="20785138" y="18065750"/>
          <p14:tracePt t="41852" x="20769263" y="18065750"/>
          <p14:tracePt t="41870" x="20739100" y="18065750"/>
          <p14:tracePt t="41873" x="20707350" y="18035588"/>
          <p14:tracePt t="41885" x="20693063" y="18019713"/>
          <p14:tracePt t="41897" x="20677188" y="18005425"/>
          <p14:tracePt t="41901" x="20661313" y="17989550"/>
          <p14:tracePt t="41923" x="20661313" y="17973675"/>
          <p14:tracePt t="41934" x="20661313" y="17957800"/>
          <p14:tracePt t="41961" x="20661313" y="17943513"/>
          <p14:tracePt t="41972" x="20661313" y="17911763"/>
          <p14:tracePt t="41979" x="20661313" y="17897475"/>
          <p14:tracePt t="41991" x="20677188" y="17881600"/>
          <p14:tracePt t="42000" x="20677188" y="17865725"/>
          <p14:tracePt t="42012" x="20677188" y="17849850"/>
          <p14:tracePt t="42018" x="20677188" y="17835563"/>
          <p14:tracePt t="42025" x="20693063" y="17835563"/>
          <p14:tracePt t="42036" x="20693063" y="17819688"/>
          <p14:tracePt t="42039" x="20723225" y="17789525"/>
          <p14:tracePt t="42047" x="20723225" y="17773650"/>
          <p14:tracePt t="42053" x="20723225" y="17757775"/>
          <p14:tracePt t="42062" x="20723225" y="17741900"/>
          <p14:tracePt t="42068" x="20723225" y="17727613"/>
          <p14:tracePt t="42086" x="20723225" y="17711738"/>
          <p14:tracePt t="42088" x="20739100" y="17695863"/>
          <p14:tracePt t="42095" x="20739100" y="17681575"/>
          <p14:tracePt t="42102" x="20754975" y="17649825"/>
          <p14:tracePt t="42108" x="20754975" y="17633950"/>
          <p14:tracePt t="42117" x="20754975" y="17619663"/>
          <p14:tracePt t="42123" x="20769263" y="17587913"/>
          <p14:tracePt t="42133" x="20769263" y="17541875"/>
          <p14:tracePt t="42136" x="20785138" y="17526000"/>
          <p14:tracePt t="42148" x="20785138" y="17511713"/>
          <p14:tracePt t="42151" x="20801013" y="17495838"/>
          <p14:tracePt t="42157" x="20801013" y="17464088"/>
          <p14:tracePt t="42183" x="20801013" y="17449800"/>
          <p14:tracePt t="42195" x="20801013" y="17433925"/>
          <p14:tracePt t="42200" x="20831175" y="17433925"/>
          <p14:tracePt t="42208" x="20847050" y="17418050"/>
          <p14:tracePt t="42213" x="20847050" y="17403763"/>
          <p14:tracePt t="42229" x="20847050" y="17387888"/>
          <p14:tracePt t="42234" x="20847050" y="17372013"/>
          <p14:tracePt t="42318" x="20862925" y="17356138"/>
          <p14:tracePt t="42323" x="20877213" y="17325975"/>
          <p14:tracePt t="42357" x="20877213" y="17310100"/>
          <p14:tracePt t="42406" x="20877213" y="17295813"/>
          <p14:tracePt t="42435" x="20893088" y="17279938"/>
          <p14:tracePt t="42440" x="20908963" y="17264063"/>
          <p14:tracePt t="42496" x="20908963" y="17248188"/>
          <p14:tracePt t="42554" x="20908963" y="17233900"/>
          <p14:tracePt t="42655" x="20908963" y="17202150"/>
          <p14:tracePt t="42679" x="20893088" y="17202150"/>
          <p14:tracePt t="42689" x="20877213" y="17187863"/>
          <p14:tracePt t="42697" x="20862925" y="17187863"/>
          <p14:tracePt t="42711" x="20847050" y="17187863"/>
          <p14:tracePt t="42717" x="20816888" y="17187863"/>
          <p14:tracePt t="42725" x="20801013" y="17187863"/>
          <p14:tracePt t="42734" x="20785138" y="17171988"/>
          <p14:tracePt t="42741" x="20754975" y="17156113"/>
          <p14:tracePt t="42746" x="20707350" y="17156113"/>
          <p14:tracePt t="42753" x="20647025" y="17125950"/>
          <p14:tracePt t="42759" x="20599400" y="17110075"/>
          <p14:tracePt t="42766" x="20539075" y="17110075"/>
          <p14:tracePt t="42772" x="20491450" y="17094200"/>
          <p14:tracePt t="42786" x="20445413" y="17064038"/>
          <p14:tracePt t="42788" x="20415250" y="17064038"/>
          <p14:tracePt t="42795" x="20369213" y="17018000"/>
          <p14:tracePt t="42800" x="20353338" y="17002125"/>
          <p14:tracePt t="42807" x="20307300" y="16986250"/>
          <p14:tracePt t="42818" x="20291425" y="16940213"/>
          <p14:tracePt t="42821" x="20261263" y="16910050"/>
          <p14:tracePt t="42834" x="20229513" y="16878300"/>
          <p14:tracePt t="42835" x="20199350" y="16848138"/>
          <p14:tracePt t="42844" x="20183475" y="16816388"/>
          <p14:tracePt t="42853" x="20183475" y="16786225"/>
          <p14:tracePt t="42856" x="20183475" y="16770350"/>
          <p14:tracePt t="42867" x="20183475" y="16754475"/>
          <p14:tracePt t="42869" x="20183475" y="16708438"/>
          <p14:tracePt t="42881" x="20183475" y="16694150"/>
          <p14:tracePt t="42884" x="20183475" y="16678275"/>
          <p14:tracePt t="42890" x="20183475" y="16662400"/>
          <p14:tracePt t="42902" x="20183475" y="16646525"/>
          <p14:tracePt t="42912" x="20183475" y="16632238"/>
          <p14:tracePt t="42918" x="20199350" y="16600488"/>
          <p14:tracePt t="42936" x="20245388" y="16586200"/>
          <p14:tracePt t="42940" x="20245388" y="16570325"/>
          <p14:tracePt t="42951" x="20275550" y="16570325"/>
          <p14:tracePt t="42953" x="20307300" y="16554450"/>
          <p14:tracePt t="42962" x="20321588" y="16538575"/>
          <p14:tracePt t="42968" x="20353338" y="16524288"/>
          <p14:tracePt t="42977" x="20399375" y="16492538"/>
          <p14:tracePt t="42981" x="20445413" y="16446500"/>
          <p14:tracePt t="42991" x="20507325" y="16430625"/>
          <p14:tracePt t="42994" x="20585113" y="16400463"/>
          <p14:tracePt t="43001" x="20615275" y="16368713"/>
          <p14:tracePt t="43008" x="20693063" y="16338550"/>
          <p14:tracePt t="43018" x="20754975" y="16322675"/>
          <p14:tracePt t="43022" x="20801013" y="16292513"/>
          <p14:tracePt t="43030" x="20862925" y="16276638"/>
          <p14:tracePt t="43037" x="20908963" y="16276638"/>
          <p14:tracePt t="43042" x="20955000" y="16246475"/>
          <p14:tracePt t="43053" x="20985163" y="16230600"/>
          <p14:tracePt t="43057" x="21062950" y="16230600"/>
          <p14:tracePt t="43065" x="21093113" y="16230600"/>
          <p14:tracePt t="43070" x="21140738" y="16230600"/>
          <p14:tracePt t="43085" x="21216938" y="16230600"/>
          <p14:tracePt t="43091" x="21278850" y="16230600"/>
          <p14:tracePt t="43101" x="21324888" y="16230600"/>
          <p14:tracePt t="43105" x="21356638" y="16214725"/>
          <p14:tracePt t="43121" x="21494750" y="16214725"/>
          <p14:tracePt t="43125" x="21540788" y="16214725"/>
          <p14:tracePt t="43134" x="21572538" y="16214725"/>
          <p14:tracePt t="43139" x="21618575" y="16214725"/>
          <p14:tracePt t="43148" x="21648738" y="16214725"/>
          <p14:tracePt t="43153" x="21696363" y="16214725"/>
          <p14:tracePt t="43162" x="21710650" y="16214725"/>
          <p14:tracePt t="43168" x="21726525" y="16214725"/>
          <p14:tracePt t="43174" x="21772563" y="16230600"/>
          <p14:tracePt t="43182" x="21788438" y="16246475"/>
          <p14:tracePt t="43191" x="21804313" y="16246475"/>
          <p14:tracePt t="43196" x="21834475" y="16260763"/>
          <p14:tracePt t="43201" x="21834475" y="16292513"/>
          <p14:tracePt t="43208" x="21850350" y="16292513"/>
          <p14:tracePt t="43225" x="21850350" y="16308388"/>
          <p14:tracePt t="43230" x="21880513" y="16322675"/>
          <p14:tracePt t="43257" x="21880513" y="16338550"/>
          <p14:tracePt t="43267" x="21880513" y="16354425"/>
          <p14:tracePt t="43279" x="21880513" y="16368713"/>
          <p14:tracePt t="43286" x="21880513" y="16384588"/>
          <p14:tracePt t="43304" x="21880513" y="16416338"/>
          <p14:tracePt t="43305" x="21880513" y="16430625"/>
          <p14:tracePt t="43313" x="21880513" y="16462375"/>
          <p14:tracePt t="43319" x="21880513" y="16476663"/>
          <p14:tracePt t="43328" x="21880513" y="16492538"/>
          <p14:tracePt t="43337" x="21866225" y="16538575"/>
          <p14:tracePt t="43340" x="21850350" y="16554450"/>
          <p14:tracePt t="43349" x="21850350" y="16570325"/>
          <p14:tracePt t="43354" x="21834475" y="16616363"/>
          <p14:tracePt t="43362" x="21818600" y="16632238"/>
          <p14:tracePt t="43369" x="21818600" y="16646525"/>
          <p14:tracePt t="43374" x="21804313" y="16678275"/>
          <p14:tracePt t="43384" x="21772563" y="16708438"/>
          <p14:tracePt t="43388" x="21772563" y="16724313"/>
          <p14:tracePt t="43401" x="21756688" y="16754475"/>
          <p14:tracePt t="43403" x="21742400" y="16770350"/>
          <p14:tracePt t="43413" x="21726525" y="16802100"/>
          <p14:tracePt t="43418" x="21710650" y="16832263"/>
          <p14:tracePt t="43423" x="21696363" y="16848138"/>
          <p14:tracePt t="43432" x="21664613" y="16862425"/>
          <p14:tracePt t="43437" x="21648738" y="16878300"/>
          <p14:tracePt t="43444" x="21634450" y="16910050"/>
          <p14:tracePt t="43450" x="21602700" y="16940213"/>
          <p14:tracePt t="43460" x="21556663" y="16970375"/>
          <p14:tracePt t="43466" x="21540788" y="16986250"/>
          <p14:tracePt t="43472" x="21526500" y="16986250"/>
          <p14:tracePt t="43480" x="21478875" y="17002125"/>
          <p14:tracePt t="43485" x="21432838" y="17018000"/>
          <p14:tracePt t="43492" x="21418550" y="17018000"/>
          <p14:tracePt t="43501" x="21402675" y="17032288"/>
          <p14:tracePt t="43508" x="21370925" y="17064038"/>
          <p14:tracePt t="43520" x="21324888" y="17079913"/>
          <p14:tracePt t="43526" x="21310600" y="17079913"/>
          <p14:tracePt t="43536" x="21294725" y="17094200"/>
          <p14:tracePt t="43540" x="21262975" y="17094200"/>
          <p14:tracePt t="43555" x="21232813" y="17094200"/>
          <p14:tracePt t="43563" x="21202650" y="17094200"/>
          <p14:tracePt t="43570" x="21155025" y="17094200"/>
          <p14:tracePt t="43575" x="21124863" y="17094200"/>
          <p14:tracePt t="43587" x="21047075" y="17094200"/>
          <p14:tracePt t="43589" x="21016913" y="17094200"/>
          <p14:tracePt t="43598" x="20924838" y="17094200"/>
          <p14:tracePt t="43603" x="20877213" y="17094200"/>
          <p14:tracePt t="43609" x="20816888" y="17094200"/>
          <p14:tracePt t="43617" x="20769263" y="17094200"/>
          <p14:tracePt t="43623" x="20739100" y="17094200"/>
          <p14:tracePt t="43634" x="20693063" y="17094200"/>
          <p14:tracePt t="43637" x="20677188" y="17094200"/>
          <p14:tracePt t="43653" x="20631150" y="17094200"/>
          <p14:tracePt t="43662" x="20599400" y="17094200"/>
          <p14:tracePt t="43667" x="20585113" y="17094200"/>
          <p14:tracePt t="43672" x="20569238" y="17094200"/>
          <p14:tracePt t="43684" x="20553363" y="17094200"/>
          <p14:tracePt t="43696" x="20539075" y="17094200"/>
          <p14:tracePt t="43701" x="20523200" y="17094200"/>
          <p14:tracePt t="43714" x="20507325" y="17094200"/>
          <p14:tracePt t="51820" x="20507325" y="17110075"/>
          <p14:tracePt t="51823" x="20507325" y="17156113"/>
          <p14:tracePt t="51835" x="20507325" y="17171988"/>
          <p14:tracePt t="51840" x="20507325" y="17202150"/>
          <p14:tracePt t="51843" x="20507325" y="17248188"/>
          <p14:tracePt t="51856" x="20507325" y="17264063"/>
          <p14:tracePt t="51857" x="20507325" y="17279938"/>
          <p14:tracePt t="51869" x="20507325" y="17325975"/>
          <p14:tracePt t="51873" x="20507325" y="17356138"/>
          <p14:tracePt t="51880" x="20523200" y="17403763"/>
          <p14:tracePt t="51887" x="20523200" y="17418050"/>
          <p14:tracePt t="51893" x="20553363" y="17464088"/>
          <p14:tracePt t="51902" x="20569238" y="17479963"/>
          <p14:tracePt t="51907" x="20569238" y="17511713"/>
          <p14:tracePt t="51922" x="20585113" y="17557750"/>
          <p14:tracePt t="51936" x="20599400" y="17573625"/>
          <p14:tracePt t="51940" x="20599400" y="17587913"/>
          <p14:tracePt t="51967" x="20599400" y="17619663"/>
          <p14:tracePt t="51975" x="20599400" y="17649825"/>
          <p14:tracePt t="51982" x="20615275" y="17665700"/>
          <p14:tracePt t="51992" x="20631150" y="17665700"/>
          <p14:tracePt t="51996" x="20631150" y="17681575"/>
          <p14:tracePt t="52008" x="20661313" y="17695863"/>
          <p14:tracePt t="52009" x="20677188" y="17711738"/>
          <p14:tracePt t="52025" x="20693063" y="17773650"/>
          <p14:tracePt t="52030" x="20707350" y="17789525"/>
          <p14:tracePt t="52040" x="20707350" y="17803813"/>
          <p14:tracePt t="52044" x="20723225" y="17819688"/>
          <p14:tracePt t="52059" x="20754975" y="17865725"/>
          <p14:tracePt t="52074" x="20754975" y="17881600"/>
          <p14:tracePt t="52082" x="20754975" y="17897475"/>
          <p14:tracePt t="52093" x="20754975" y="17911763"/>
          <p14:tracePt t="52102" x="20754975" y="17927638"/>
          <p14:tracePt t="52123" x="20754975" y="17973675"/>
          <p14:tracePt t="52136" x="20754975" y="17989550"/>
          <p14:tracePt t="52142" x="20754975" y="18005425"/>
          <p14:tracePt t="52157" x="20754975" y="18019713"/>
          <p14:tracePt t="52162" x="20754975" y="18035588"/>
          <p14:tracePt t="52175" x="20754975" y="18051463"/>
          <p14:tracePt t="52185" x="20769263" y="18065750"/>
          <p14:tracePt t="52193" x="20785138" y="18097500"/>
          <p14:tracePt t="52196" x="20785138" y="18113375"/>
          <p14:tracePt t="52210" x="20785138" y="18127663"/>
          <p14:tracePt t="52219" x="20785138" y="18143538"/>
          <p14:tracePt t="52231" x="20801013" y="18159413"/>
          <p14:tracePt t="52243" x="20801013" y="18175288"/>
          <p14:tracePt t="52245" x="20816888" y="18175288"/>
          <p14:tracePt t="52276" x="20816888" y="18189575"/>
          <p14:tracePt t="52279" x="20831175" y="18189575"/>
          <p14:tracePt t="52294" x="20847050" y="18205450"/>
          <p14:tracePt t="52307" x="20862925" y="18205450"/>
          <p14:tracePt t="52314" x="20893088" y="18205450"/>
          <p14:tracePt t="52328" x="20908963" y="18235613"/>
          <p14:tracePt t="52337" x="20924838" y="18235613"/>
          <p14:tracePt t="52349" x="20939125" y="18235613"/>
          <p14:tracePt t="52357" x="20955000" y="18235613"/>
          <p14:tracePt t="52365" x="20955000" y="18251488"/>
          <p14:tracePt t="52377" x="20970875" y="18251488"/>
          <p14:tracePt t="52385" x="20985163" y="18251488"/>
          <p14:tracePt t="52415" x="21016913" y="18251488"/>
          <p14:tracePt t="52419" x="21032788" y="18267363"/>
          <p14:tracePt t="52441" x="21047075" y="18283238"/>
          <p14:tracePt t="52446" x="21062950" y="18283238"/>
          <p14:tracePt t="52453" x="21078825" y="18283238"/>
          <p14:tracePt t="52459" x="21093113" y="18297525"/>
          <p14:tracePt t="52469" x="21108988" y="18313400"/>
          <p14:tracePt t="52475" x="21140738" y="18313400"/>
          <p14:tracePt t="52481" x="21155025" y="18329275"/>
          <p14:tracePt t="52495" x="21186775" y="18329275"/>
          <p14:tracePt t="52506" x="21202650" y="18359438"/>
          <p14:tracePt t="52507" x="21216938" y="18359438"/>
          <p14:tracePt t="52515" x="21232813" y="18359438"/>
          <p14:tracePt t="52528" x="21262975" y="18359438"/>
          <p14:tracePt t="52538" x="21278850" y="18359438"/>
          <p14:tracePt t="52557" x="21310600" y="18375313"/>
          <p14:tracePt t="52578" x="21324888" y="18375313"/>
          <p14:tracePt t="52591" x="21340763" y="18375313"/>
          <p14:tracePt t="52600" x="21340763" y="18391188"/>
          <p14:tracePt t="52619" x="21356638" y="18391188"/>
          <p14:tracePt t="52632" x="21370925" y="18391188"/>
          <p14:tracePt t="52646" x="21370925" y="18405475"/>
          <p14:tracePt t="52674" x="21370925" y="18421350"/>
          <p14:tracePt t="52680" x="21402675" y="18421350"/>
          <p14:tracePt t="52689" x="21402675" y="18437225"/>
          <p14:tracePt t="52694" x="21402675" y="18451513"/>
          <p14:tracePt t="52709" x="21402675" y="18483263"/>
          <p14:tracePt t="52715" x="21402675" y="18499138"/>
          <p14:tracePt t="52729" x="21402675" y="18513425"/>
          <p14:tracePt t="52743" x="21402675" y="18529300"/>
          <p14:tracePt t="52820" x="21386800" y="18529300"/>
          <p14:tracePt t="52840" x="21370925" y="18529300"/>
          <p14:tracePt t="52853" x="21356638" y="18529300"/>
          <p14:tracePt t="52944" x="21356638" y="18513425"/>
          <p14:tracePt t="52962" x="21356638" y="18499138"/>
          <p14:tracePt t="52965" x="21356638" y="18467388"/>
          <p14:tracePt t="52978" x="21356638" y="18451513"/>
          <p14:tracePt t="52993" x="21356638" y="18437225"/>
          <p14:tracePt t="53009" x="21356638" y="18421350"/>
          <p14:tracePt t="53013" x="21370925" y="18405475"/>
          <p14:tracePt t="53027" x="21402675" y="18391188"/>
          <p14:tracePt t="53042" x="21418550" y="18375313"/>
          <p14:tracePt t="53047" x="21432838" y="18343563"/>
          <p14:tracePt t="53061" x="21448713" y="18329275"/>
          <p14:tracePt t="53076" x="21448713" y="18313400"/>
          <p14:tracePt t="53086" x="21448713" y="18297525"/>
          <p14:tracePt t="53091" x="21464588" y="18297525"/>
          <p14:tracePt t="53096" x="21464588" y="18283238"/>
          <p14:tracePt t="53104" x="21478875" y="18267363"/>
          <p14:tracePt t="53116" x="21478875" y="18221325"/>
          <p14:tracePt t="53125" x="21494750" y="18221325"/>
          <p14:tracePt t="53135" x="21526500" y="18189575"/>
          <p14:tracePt t="53138" x="21526500" y="18175288"/>
          <p14:tracePt t="53145" x="21540788" y="18159413"/>
          <p14:tracePt t="53153" x="21556663" y="18113375"/>
          <p14:tracePt t="53160" x="21572538" y="18065750"/>
          <p14:tracePt t="53165" x="21602700" y="18035588"/>
          <p14:tracePt t="53174" x="21648738" y="17989550"/>
          <p14:tracePt t="53179" x="21664613" y="17943513"/>
          <p14:tracePt t="53187" x="21680488" y="17897475"/>
          <p14:tracePt t="53193" x="21710650" y="17865725"/>
          <p14:tracePt t="53199" x="21726525" y="17835563"/>
          <p14:tracePt t="53210" x="21756688" y="17819688"/>
          <p14:tracePt t="53213" x="21834475" y="17773650"/>
          <p14:tracePt t="53222" x="21896388" y="17727613"/>
          <p14:tracePt t="53227" x="21974175" y="17665700"/>
          <p14:tracePt t="53236" x="22034500" y="17619663"/>
          <p14:tracePt t="53247" x="22082125" y="17573625"/>
          <p14:tracePt t="53249" x="22158325" y="17526000"/>
          <p14:tracePt t="53261" x="22204363" y="17479963"/>
          <p14:tracePt t="53263" x="22236113" y="17479963"/>
          <p14:tracePt t="53273" x="22251988" y="17464088"/>
          <p14:tracePt t="53275" x="22298025" y="17433925"/>
          <p14:tracePt t="53282" x="22312313" y="17433925"/>
          <p14:tracePt t="53291" x="22328188" y="17418050"/>
          <p14:tracePt t="53297" x="22374225" y="17418050"/>
          <p14:tracePt t="53311" x="22405975" y="17403763"/>
          <p14:tracePt t="53319" x="22436138" y="17403763"/>
          <p14:tracePt t="53324" x="22482175" y="17403763"/>
          <p14:tracePt t="53342" x="22559963" y="17403763"/>
          <p14:tracePt t="53345" x="22590125" y="17403763"/>
          <p14:tracePt t="53353" x="22667913" y="17403763"/>
          <p14:tracePt t="53359" x="22698075" y="17403763"/>
          <p14:tracePt t="53365" x="22745700" y="17403763"/>
          <p14:tracePt t="53374" x="22775863" y="17403763"/>
          <p14:tracePt t="53381" x="22806025" y="17403763"/>
          <p14:tracePt t="53387" x="22837775" y="17403763"/>
          <p14:tracePt t="53402" x="22853650" y="17403763"/>
          <p14:tracePt t="53411" x="22867938" y="17418050"/>
          <p14:tracePt t="53423" x="22883813" y="17449800"/>
          <p14:tracePt t="53429" x="22913975" y="17464088"/>
          <p14:tracePt t="53437" x="22929850" y="17464088"/>
          <p14:tracePt t="53442" x="22945725" y="17479963"/>
          <p14:tracePt t="53448" x="22945725" y="17495838"/>
          <p14:tracePt t="53460" x="22961600" y="17495838"/>
          <p14:tracePt t="53462" x="22975888" y="17495838"/>
          <p14:tracePt t="53470" x="22975888" y="17511713"/>
          <p14:tracePt t="53477" x="22975888" y="17526000"/>
          <p14:tracePt t="53486" x="22991763" y="17526000"/>
          <p14:tracePt t="53494" x="22991763" y="17541875"/>
          <p14:tracePt t="53497" x="23007638" y="17573625"/>
          <p14:tracePt t="53511" x="23037800" y="17587913"/>
          <p14:tracePt t="53520" x="23053675" y="17603788"/>
          <p14:tracePt t="53525" x="23053675" y="17633950"/>
          <p14:tracePt t="53531" x="23069550" y="17649825"/>
          <p14:tracePt t="53544" x="23083838" y="17681575"/>
          <p14:tracePt t="53545" x="23083838" y="17695863"/>
          <p14:tracePt t="53557" x="23099713" y="17727613"/>
          <p14:tracePt t="53559" x="23115588" y="17741900"/>
          <p14:tracePt t="53568" x="23115588" y="17757775"/>
          <p14:tracePt t="53574" x="23115588" y="17789525"/>
          <p14:tracePt t="53588" x="23161625" y="17835563"/>
          <p14:tracePt t="53594" x="23161625" y="17849850"/>
          <p14:tracePt t="53606" x="23177500" y="17881600"/>
          <p14:tracePt t="53609" x="23177500" y="17911763"/>
          <p14:tracePt t="53617" x="23191788" y="17927638"/>
          <p14:tracePt t="53623" x="23191788" y="17943513"/>
          <p14:tracePt t="53630" x="23191788" y="17989550"/>
          <p14:tracePt t="53642" x="23191788" y="18019713"/>
          <p14:tracePt t="53663" x="23191788" y="18051463"/>
          <p14:tracePt t="53671" x="23191788" y="18081625"/>
          <p14:tracePt t="53678" x="23191788" y="18097500"/>
          <p14:tracePt t="53691" x="23191788" y="18113375"/>
          <p14:tracePt t="53697" x="23191788" y="18127663"/>
          <p14:tracePt t="53709" x="23191788" y="18143538"/>
          <p14:tracePt t="53711" x="23191788" y="18159413"/>
          <p14:tracePt t="53726" x="23191788" y="18205450"/>
          <p14:tracePt t="53732" x="23191788" y="18221325"/>
          <p14:tracePt t="53742" x="23191788" y="18235613"/>
          <p14:tracePt t="53746" x="23191788" y="18251488"/>
          <p14:tracePt t="53761" x="23177500" y="18267363"/>
          <p14:tracePt t="53775" x="23161625" y="18313400"/>
          <p14:tracePt t="53780" x="23131463" y="18343563"/>
          <p14:tracePt t="53794" x="23115588" y="18391188"/>
          <p14:tracePt t="53810" x="23099713" y="18421350"/>
          <p14:tracePt t="53819" x="23083838" y="18421350"/>
          <p14:tracePt t="53824" x="23069550" y="18437225"/>
          <p14:tracePt t="53829" x="23069550" y="18451513"/>
          <p14:tracePt t="53837" x="23023513" y="18451513"/>
          <p14:tracePt t="53844" x="23007638" y="18467388"/>
          <p14:tracePt t="53853" x="22961600" y="18499138"/>
          <p14:tracePt t="53858" x="22929850" y="18499138"/>
          <p14:tracePt t="53865" x="22867938" y="18513425"/>
          <p14:tracePt t="53871" x="22791738" y="18513425"/>
          <p14:tracePt t="53880" x="22729825" y="18513425"/>
          <p14:tracePt t="53886" x="22637750" y="18513425"/>
          <p14:tracePt t="53891" x="22575838" y="18513425"/>
          <p14:tracePt t="53899" x="22498050" y="18513425"/>
          <p14:tracePt t="53911" x="22467888" y="18513425"/>
          <p14:tracePt t="53912" x="22420263" y="18513425"/>
          <p14:tracePt t="53922" x="22374225" y="18483263"/>
          <p14:tracePt t="53929" x="22344063" y="18467388"/>
          <p14:tracePt t="53933" x="22328188" y="18467388"/>
          <p14:tracePt t="53945" x="22298025" y="18437225"/>
          <p14:tracePt t="53947" x="22266275" y="18437225"/>
          <p14:tracePt t="53954" x="22251988" y="18405475"/>
          <p14:tracePt t="53970" x="22220238" y="18375313"/>
          <p14:tracePt t="53975" x="22204363" y="18359438"/>
          <p14:tracePt t="53981" x="22190075" y="18329275"/>
          <p14:tracePt t="53995" x="22174200" y="18283238"/>
          <p14:tracePt t="54010" x="22158325" y="18251488"/>
          <p14:tracePt t="54015" x="22128163" y="18205450"/>
          <p14:tracePt t="54025" x="22112288" y="18205450"/>
          <p14:tracePt t="54029" x="22112288" y="18175288"/>
          <p14:tracePt t="54039" x="22112288" y="18143538"/>
          <p14:tracePt t="54044" x="22112288" y="18127663"/>
          <p14:tracePt t="54050" x="22112288" y="18097500"/>
          <p14:tracePt t="54058" x="22112288" y="18081625"/>
          <p14:tracePt t="54064" x="22112288" y="18065750"/>
          <p14:tracePt t="54072" x="22112288" y="18019713"/>
          <p14:tracePt t="54078" x="22112288" y="18005425"/>
          <p14:tracePt t="54089" x="22112288" y="17973675"/>
          <p14:tracePt t="54092" x="22112288" y="17943513"/>
          <p14:tracePt t="54100" x="22142450" y="17911763"/>
          <p14:tracePt t="54109" x="22142450" y="17865725"/>
          <p14:tracePt t="54116" x="22158325" y="17849850"/>
          <p14:tracePt t="54119" x="22174200" y="17835563"/>
          <p14:tracePt t="54126" x="22190075" y="17803813"/>
          <p14:tracePt t="54133" x="22220238" y="17757775"/>
          <p14:tracePt t="54141" x="22251988" y="17711738"/>
          <p14:tracePt t="54147" x="22282150" y="17665700"/>
          <p14:tracePt t="54156" x="22328188" y="17649825"/>
          <p14:tracePt t="54162" x="22359938" y="17633950"/>
          <p14:tracePt t="54170" x="22405975" y="17603788"/>
          <p14:tracePt t="54178" x="22420263" y="17557750"/>
          <p14:tracePt t="54182" x="22467888" y="17541875"/>
          <p14:tracePt t="54193" x="22513925" y="17526000"/>
          <p14:tracePt t="54196" x="22528213" y="17511713"/>
          <p14:tracePt t="54204" x="22544088" y="17479963"/>
          <p14:tracePt t="54210" x="22590125" y="17479963"/>
          <p14:tracePt t="54216" x="22590125" y="17464088"/>
          <p14:tracePt t="54225" x="22606000" y="17449800"/>
          <p14:tracePt t="54231" x="22621875" y="17449800"/>
          <p14:tracePt t="54245" x="22637750" y="17433925"/>
          <p14:tracePt t="54258" x="22652038" y="17433925"/>
          <p14:tracePt t="54291" x="22667913" y="17418050"/>
          <p14:tracePt t="54293" x="22683788" y="17418050"/>
          <p14:tracePt t="54569" x="22498050" y="17372013"/>
          <p14:tracePt t="54576" x="22374225" y="17341850"/>
          <p14:tracePt t="54583" x="22236113" y="17279938"/>
          <p14:tracePt t="54591" x="22096413" y="17233900"/>
          <p14:tracePt t="54600" x="22020213" y="17202150"/>
          <p14:tracePt t="54605" x="21896388" y="17156113"/>
          <p14:tracePt t="54614" x="21756688" y="17125950"/>
          <p14:tracePt t="54617" x="21664613" y="17110075"/>
          <p14:tracePt t="54624" x="21526500" y="17048163"/>
          <p14:tracePt t="54631" x="21386800" y="17018000"/>
          <p14:tracePt t="54639" x="21294725" y="17002125"/>
          <p14:tracePt t="54645" x="21202650" y="16970375"/>
          <p14:tracePt t="54655" x="21140738" y="16956088"/>
          <p14:tracePt t="54662" x="21062950" y="16956088"/>
          <p14:tracePt t="54666" x="21032788" y="16924338"/>
          <p14:tracePt t="54680" x="20939125" y="16910050"/>
          <p14:tracePt t="54688" x="20924838" y="16910050"/>
          <p14:tracePt t="54695" x="20908963" y="16910050"/>
          <p14:tracePt t="54700" x="20893088" y="16910050"/>
          <p14:tracePt t="54712" x="20877213" y="16910050"/>
          <p14:tracePt t="54723" x="20862925" y="16910050"/>
          <p14:tracePt t="54728" x="20831175" y="16894175"/>
          <p14:tracePt t="54742" x="20816888" y="16894175"/>
          <p14:tracePt t="54749" x="20801013" y="16894175"/>
          <p14:tracePt t="55477" x="21478875" y="16030575"/>
          <p14:tracePt t="55509" x="21494750" y="16030575"/>
          <p14:tracePt t="55538" x="21510625" y="16030575"/>
          <p14:tracePt t="55546" x="21510625" y="16044863"/>
          <p14:tracePt t="55560" x="21510625" y="16060738"/>
          <p14:tracePt t="55567" x="21510625" y="16076613"/>
          <p14:tracePt t="55575" x="21526500" y="16076613"/>
          <p14:tracePt t="55582" x="21526500" y="16092488"/>
          <p14:tracePt t="55587" x="21526500" y="16106775"/>
          <p14:tracePt t="55606" x="21540788" y="16138525"/>
          <p14:tracePt t="55610" x="21540788" y="16152813"/>
          <p14:tracePt t="55616" x="21540788" y="16168688"/>
          <p14:tracePt t="55622" x="21572538" y="16184563"/>
          <p14:tracePt t="55631" x="21588413" y="16214725"/>
          <p14:tracePt t="55634" x="21588413" y="16260763"/>
          <p14:tracePt t="55643" x="21602700" y="16322675"/>
          <p14:tracePt t="55648" x="21634450" y="16400463"/>
          <p14:tracePt t="55656" x="21648738" y="16446500"/>
          <p14:tracePt t="55663" x="21680488" y="16508413"/>
          <p14:tracePt t="55672" x="21680488" y="16538575"/>
          <p14:tracePt t="55679" x="21696363" y="16570325"/>
          <p14:tracePt t="55683" x="21696363" y="16586200"/>
          <p14:tracePt t="55696" x="21696363" y="16600488"/>
          <p14:tracePt t="55711" x="21696363" y="16632238"/>
          <p14:tracePt t="55727" x="21696363" y="16646525"/>
          <p14:tracePt t="55731" x="21696363" y="16662400"/>
          <p14:tracePt t="55745" x="21696363" y="16694150"/>
          <p14:tracePt t="55760" x="21696363" y="16708438"/>
          <p14:tracePt t="55767" x="21696363" y="16724313"/>
          <p14:tracePt t="55789" x="21696363" y="16740188"/>
          <p14:tracePt t="55818" x="21696363" y="16754475"/>
          <p14:tracePt t="55822" x="21696363" y="16770350"/>
          <p14:tracePt t="55829" x="21680488" y="16770350"/>
          <p14:tracePt t="55836" x="21648738" y="16770350"/>
          <p14:tracePt t="55842" x="21648738" y="16786225"/>
          <p14:tracePt t="55859" x="21618575" y="16816388"/>
          <p14:tracePt t="55867" x="21618575" y="16832263"/>
          <p14:tracePt t="55870" x="21602700" y="16832263"/>
          <p14:tracePt t="55881" x="21588413" y="16832263"/>
          <p14:tracePt t="55883" x="21588413" y="16848138"/>
          <p14:tracePt t="55892" x="21572538" y="16862425"/>
          <p14:tracePt t="55898" x="21556663" y="16862425"/>
          <p14:tracePt t="55905" x="21556663" y="16878300"/>
          <p14:tracePt t="55912" x="21556663" y="16894175"/>
          <p14:tracePt t="55929" x="21556663" y="16910050"/>
          <p14:tracePt t="55932" x="21556663" y="16924338"/>
          <p14:tracePt t="55946" x="21556663" y="16956088"/>
          <p14:tracePt t="55962" x="21556663" y="16970375"/>
          <p14:tracePt t="55966" x="21556663" y="16986250"/>
          <p14:tracePt t="55975" x="21556663" y="17002125"/>
          <p14:tracePt t="56029" x="21556663" y="17018000"/>
          <p14:tracePt t="56044" x="21556663" y="17032288"/>
          <p14:tracePt t="56071" x="21556663" y="17048163"/>
          <p14:tracePt t="56077" x="21556663" y="17079913"/>
          <p14:tracePt t="56107" x="21556663" y="17094200"/>
          <p14:tracePt t="56120" x="21556663" y="17110075"/>
          <p14:tracePt t="56142" x="21556663" y="17125950"/>
          <p14:tracePt t="56147" x="21556663" y="17140238"/>
          <p14:tracePt t="56162" x="21556663" y="17156113"/>
          <p14:tracePt t="56167" x="21556663" y="17171988"/>
          <p14:tracePt t="56180" x="21526500" y="17171988"/>
          <p14:tracePt t="56181" x="21526500" y="17202150"/>
          <p14:tracePt t="56192" x="21510625" y="17218025"/>
          <p14:tracePt t="56204" x="21510625" y="17233900"/>
          <p14:tracePt t="56216" x="21494750" y="17233900"/>
          <p14:tracePt t="56227" x="21478875" y="17248188"/>
          <p14:tracePt t="56261" x="21464588" y="17264063"/>
          <p14:tracePt t="56275" x="21448713" y="17264063"/>
          <p14:tracePt t="56279" x="21448713" y="17279938"/>
          <p14:tracePt t="56286" x="21432838" y="17279938"/>
          <p14:tracePt t="56293" x="21402675" y="17295813"/>
          <p14:tracePt t="56312" x="21386800" y="17295813"/>
          <p14:tracePt t="56326" x="21370925" y="17325975"/>
          <p14:tracePt t="56342" x="21356638" y="17325975"/>
          <p14:tracePt t="56355" x="21340763" y="17325975"/>
          <p14:tracePt t="56387" x="21324888" y="17341850"/>
          <p14:tracePt t="56414" x="21310600" y="17341850"/>
          <p14:tracePt t="56445" x="21310600" y="17356138"/>
          <p14:tracePt t="56452" x="21278850" y="17356138"/>
          <p14:tracePt t="56472" x="21262975" y="17356138"/>
          <p14:tracePt t="56485" x="21248688" y="17356138"/>
          <p14:tracePt t="56511" x="21232813" y="17356138"/>
          <p14:tracePt t="56527" x="21216938" y="17356138"/>
          <p14:tracePt t="56543" x="21202650" y="17356138"/>
          <p14:tracePt t="56557" x="21186775" y="17356138"/>
          <p14:tracePt t="56561" x="21170900" y="17372013"/>
          <p14:tracePt t="56576" x="21140738" y="17387888"/>
          <p14:tracePt t="56584" x="21124863" y="17387888"/>
          <p14:tracePt t="56605" x="21108988" y="17387888"/>
          <p14:tracePt t="56610" x="21093113" y="17387888"/>
          <p14:tracePt t="56626" x="21078825" y="17403763"/>
          <p14:tracePt t="56639" x="21062950" y="17403763"/>
          <p14:tracePt t="56651" x="21062950" y="17418050"/>
          <p14:tracePt t="64652" x="21016913" y="17418050"/>
          <p14:tracePt t="64657" x="20985163" y="17418050"/>
          <p14:tracePt t="64666" x="20908963" y="17418050"/>
          <p14:tracePt t="64670" x="20847050" y="17387888"/>
          <p14:tracePt t="64683" x="20801013" y="17387888"/>
          <p14:tracePt t="64684" x="20739100" y="17372013"/>
          <p14:tracePt t="64697" x="20677188" y="17372013"/>
          <p14:tracePt t="64700" x="20631150" y="17372013"/>
          <p14:tracePt t="64710" x="20585113" y="17356138"/>
          <p14:tracePt t="64714" x="20553363" y="17356138"/>
          <p14:tracePt t="64720" x="20539075" y="17356138"/>
          <p14:tracePt t="64730" x="20523200" y="17356138"/>
          <p14:tracePt t="64734" x="20491450" y="17356138"/>
          <p14:tracePt t="64739" x="20477163" y="17356138"/>
          <p14:tracePt t="64758" x="20461288" y="17356138"/>
          <p14:tracePt t="64763" x="20445413" y="17356138"/>
          <p14:tracePt t="64779" x="20431125" y="17356138"/>
          <p14:tracePt t="64782" x="20415250" y="17356138"/>
          <p14:tracePt t="64798" x="20399375" y="17356138"/>
          <p14:tracePt t="64802" x="20369213" y="17356138"/>
          <p14:tracePt t="73312" x="20307300" y="17479963"/>
          <p14:tracePt t="73319" x="20199350" y="17849850"/>
          <p14:tracePt t="73326" x="20167600" y="18189575"/>
          <p14:tracePt t="73337" x="20167600" y="18467388"/>
          <p14:tracePt t="73339" x="20183475" y="18930938"/>
          <p14:tracePt t="73350" x="20261263" y="19562763"/>
          <p14:tracePt t="73355" x="20337463" y="19902488"/>
          <p14:tracePt t="73360" x="20399375" y="20196175"/>
          <p14:tracePt t="73368" x="20461288" y="20488275"/>
          <p14:tracePt t="73374" x="20539075" y="20828000"/>
          <p14:tracePt t="73387" x="20599400" y="21089938"/>
          <p14:tracePt t="73389" x="20693063" y="21259800"/>
          <p14:tracePt t="73395" x="20739100" y="21367750"/>
          <p14:tracePt t="73522" x="22204363" y="21305838"/>
          <p14:tracePt t="73526" x="22236113" y="21229638"/>
          <p14:tracePt t="73541" x="22251988" y="21151850"/>
          <p14:tracePt t="73558" x="22251988" y="21075650"/>
          <p14:tracePt t="73561" x="22112288" y="20905788"/>
          <p14:tracePt t="73571" x="21432838" y="20272375"/>
          <p14:tracePt t="73576" x="20383500" y="19284950"/>
          <p14:tracePt t="73584" x="19026188" y="18159413"/>
          <p14:tracePt t="73589" x="18238788" y="17541875"/>
          <p14:tracePt t="73595" x="16186150" y="15567025"/>
          <p14:tracePt t="73604" x="15246350" y="14779625"/>
          <p14:tracePt t="73609" x="13208000" y="12944475"/>
          <p14:tracePt t="73618" x="12066588" y="11803063"/>
          <p14:tracePt t="73624" x="10339388" y="10090150"/>
          <p14:tracePt t="73633" x="9582150" y="9210675"/>
          <p14:tracePt t="73639" x="8686800" y="8315325"/>
          <p14:tracePt t="73644" x="7637463" y="6973888"/>
          <p14:tracePt t="73653" x="7345363" y="6604000"/>
          <p14:tracePt t="73660" x="6927850" y="5940425"/>
          <p14:tracePt t="73667" x="6665913" y="5384800"/>
          <p14:tracePt t="73672" x="6665913" y="5368925"/>
          <p14:tracePt t="73683" x="6650038" y="5353050"/>
          <p14:tracePt t="73944" x="5878513" y="4737100"/>
          <p14:tracePt t="73949" x="5154613" y="4351338"/>
          <p14:tracePt t="73961" x="4829175" y="4041775"/>
          <p14:tracePt t="73962" x="4383088" y="3548063"/>
          <p14:tracePt t="73972" x="4119563" y="3270250"/>
          <p14:tracePt t="73976" x="3765550" y="3024188"/>
          <p14:tracePt t="73984" x="3579813" y="2870200"/>
          <p14:tracePt t="73993" x="3348038" y="2714625"/>
          <p14:tracePt t="73997" x="3194050" y="2514600"/>
          <p14:tracePt t="74007" x="3040063" y="2298700"/>
          <p14:tracePt t="74011" x="2870200" y="2066925"/>
          <p14:tracePt t="74019" x="2670175" y="1804988"/>
          <p14:tracePt t="74024" x="2468563" y="1573213"/>
          <p14:tracePt t="74033" x="2344738" y="1389063"/>
          <p14:tracePt t="74040" x="2190750" y="1203325"/>
          <p14:tracePt t="74045" x="2068513" y="1017588"/>
          <p14:tracePt t="74058" x="1898650" y="725488"/>
          <p14:tracePt t="74070" x="1820863" y="617538"/>
          <p14:tracePt t="74073" x="1774825" y="571500"/>
          <p14:tracePt t="74090" x="1682750" y="463550"/>
          <p14:tracePt t="74094" x="1635125" y="415925"/>
          <p14:tracePt t="74105" x="1620838" y="401638"/>
          <p14:tracePt t="74107" x="1604963" y="401638"/>
          <p14:tracePt t="74115" x="1589088" y="401638"/>
          <p14:tracePt t="74121" x="1573213" y="401638"/>
          <p14:tracePt t="74136" x="1527175" y="401638"/>
          <p14:tracePt t="74142" x="1497013" y="369888"/>
          <p14:tracePt t="74151" x="1450975" y="369888"/>
          <p14:tracePt t="74157" x="1357313" y="355600"/>
          <p14:tracePt t="74163" x="1187450" y="355600"/>
          <p14:tracePt t="74172" x="1019175" y="323850"/>
          <p14:tracePt t="74185" x="801688" y="293688"/>
          <p14:tracePt t="74187" x="617538" y="231775"/>
          <p14:tracePt t="74191" x="477838" y="169863"/>
          <p14:tracePt t="74199" x="231775" y="7778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97A1E201-28A4-482B-8C25-9E86A8B186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449713" y="20558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735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897"/>
    </mc:Choice>
    <mc:Fallback xmlns="">
      <p:transition spd="slow" advTm="134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13" x="7686675" y="16116300"/>
          <p14:tracePt t="5821" x="7726363" y="16116300"/>
          <p14:tracePt t="5829" x="8116888" y="16116300"/>
          <p14:tracePt t="5837" x="8623300" y="16116300"/>
          <p14:tracePt t="5845" x="9209088" y="16116300"/>
          <p14:tracePt t="5854" x="9910763" y="16076613"/>
          <p14:tracePt t="5859" x="10809288" y="15959138"/>
          <p14:tracePt t="5868" x="11433175" y="15881350"/>
          <p14:tracePt t="5875" x="11939588" y="15763875"/>
          <p14:tracePt t="5887" x="12407900" y="15686088"/>
          <p14:tracePt t="5892" x="13228638" y="15530513"/>
          <p14:tracePt t="5899" x="14358938" y="15413038"/>
          <p14:tracePt t="5909" x="15413038" y="15413038"/>
          <p14:tracePt t="5920" x="16583025" y="15413038"/>
          <p14:tracePt t="5923" x="17599025" y="15217775"/>
          <p14:tracePt t="5936" x="18456275" y="15022513"/>
          <p14:tracePt t="5939" x="18964275" y="14866938"/>
          <p14:tracePt t="5948" x="19354800" y="14711363"/>
          <p14:tracePt t="5955" x="19665950" y="14593888"/>
          <p14:tracePt t="5975" x="19939000" y="14476413"/>
          <p14:tracePt t="5985" x="20016788" y="14398625"/>
          <p14:tracePt t="6004" x="20016788" y="14320838"/>
          <p14:tracePt t="6017" x="20016788" y="14281150"/>
          <p14:tracePt t="6038" x="20016788" y="14203363"/>
          <p14:tracePt t="6042" x="20016788" y="14165263"/>
          <p14:tracePt t="6062" x="20016788" y="14125575"/>
          <p14:tracePt t="6065" x="20016788" y="14085888"/>
          <p14:tracePt t="6081" x="20016788" y="14047788"/>
          <p14:tracePt t="6082" x="20016788" y="13970000"/>
          <p14:tracePt t="6093" x="19978688" y="13930313"/>
          <p14:tracePt t="6097" x="19939000" y="13892213"/>
          <p14:tracePt t="6107" x="19900900" y="13812838"/>
          <p14:tracePt t="6111" x="19861213" y="13774738"/>
          <p14:tracePt t="6120" x="19783425" y="13696950"/>
          <p14:tracePt t="6134" x="19705638" y="13619163"/>
          <p14:tracePt t="6164" x="18808700" y="13462000"/>
          <p14:tracePt t="6178" x="18495963" y="13462000"/>
          <p14:tracePt t="6190" x="18456275" y="13462000"/>
          <p14:tracePt t="6197" x="18378488" y="13462000"/>
          <p14:tracePt t="6209" x="18340388" y="13423900"/>
          <p14:tracePt t="6218" x="18222913" y="13344525"/>
          <p14:tracePt t="6237" x="18105438" y="13228638"/>
          <p14:tracePt t="6250" x="17987963" y="13150850"/>
          <p14:tracePt t="6265" x="17949863" y="13150850"/>
          <p14:tracePt t="6278" x="17872075" y="13111163"/>
          <p14:tracePt t="6336" x="17792700" y="13033375"/>
          <p14:tracePt t="6349" x="17714913" y="12915900"/>
          <p14:tracePt t="6365" x="17637125" y="12876213"/>
          <p14:tracePt t="6395" x="17599025" y="12798425"/>
          <p14:tracePt t="6413" x="17599025" y="12760325"/>
          <p14:tracePt t="6431" x="17559338" y="12760325"/>
          <p14:tracePt t="6536" x="18222913" y="12642850"/>
          <p14:tracePt t="6551" x="18651538" y="12642850"/>
          <p14:tracePt t="6566" x="19354800" y="12565063"/>
          <p14:tracePt t="6583" x="20056475" y="12487275"/>
          <p14:tracePt t="6586" x="20369213" y="12409488"/>
          <p14:tracePt t="6596" x="20837525" y="12292013"/>
          <p14:tracePt t="6609" x="20993100" y="12252325"/>
          <p14:tracePt t="6611" x="21110575" y="12214225"/>
          <p14:tracePt t="6620" x="21188363" y="12214225"/>
          <p14:tracePt t="6628" x="21226463" y="12214225"/>
          <p14:tracePt t="6640" x="21266150" y="12174538"/>
          <p14:tracePt t="6643" x="21305838" y="12174538"/>
          <p14:tracePt t="6688" x="21461413" y="12057063"/>
          <p14:tracePt t="6708" x="21539200" y="11901488"/>
          <p14:tracePt t="6715" x="21578888" y="11861800"/>
          <p14:tracePt t="6726" x="21616988" y="11784013"/>
          <p14:tracePt t="6741" x="21616988" y="11745913"/>
          <p14:tracePt t="6747" x="21616988" y="11628438"/>
          <p14:tracePt t="6756" x="21616988" y="11588750"/>
          <p14:tracePt t="6769" x="21616988" y="11550650"/>
          <p14:tracePt t="6773" x="21656675" y="11472863"/>
          <p14:tracePt t="6778" x="21656675" y="11433175"/>
          <p14:tracePt t="6787" x="21694775" y="11393488"/>
          <p14:tracePt t="6802" x="21694775" y="11315700"/>
          <p14:tracePt t="6809" x="21694775" y="11237913"/>
          <p14:tracePt t="6820" x="21734463" y="11160125"/>
          <p14:tracePt t="6835" x="21734463" y="11082338"/>
          <p14:tracePt t="6838" x="21734463" y="11004550"/>
          <p14:tracePt t="6848" x="21774150" y="10887075"/>
          <p14:tracePt t="6858" x="21774150" y="10769600"/>
          <p14:tracePt t="6863" x="21774150" y="10691813"/>
          <p14:tracePt t="6875" x="21812250" y="10614025"/>
          <p14:tracePt t="6879" x="21812250" y="10574338"/>
          <p14:tracePt t="6887" x="21812250" y="10458450"/>
          <p14:tracePt t="6896" x="21812250" y="10379075"/>
          <p14:tracePt t="6905" x="21774150" y="10263188"/>
          <p14:tracePt t="6911" x="21734463" y="10145713"/>
          <p14:tracePt t="6922" x="21694775" y="10028238"/>
          <p14:tracePt t="6928" x="21656675" y="9950450"/>
          <p14:tracePt t="6935" x="21616988" y="9910763"/>
          <p14:tracePt t="6943" x="21578888" y="9832975"/>
          <p14:tracePt t="6951" x="21539200" y="9794875"/>
          <p14:tracePt t="6959" x="21501100" y="9755188"/>
          <p14:tracePt t="6967" x="21421725" y="9677400"/>
          <p14:tracePt t="6975" x="21421725" y="9637713"/>
          <p14:tracePt t="6982" x="21343938" y="9559925"/>
          <p14:tracePt t="6991" x="21305838" y="9521825"/>
          <p14:tracePt t="6997" x="21226463" y="9482138"/>
          <p14:tracePt t="7008" x="21188363" y="9482138"/>
          <p14:tracePt t="7013" x="21148675" y="9442450"/>
          <p14:tracePt t="7026" x="21070888" y="9404350"/>
          <p14:tracePt t="7040" x="20875625" y="9364663"/>
          <p14:tracePt t="7052" x="20837525" y="9364663"/>
          <p14:tracePt t="7070" x="20680363" y="9364663"/>
          <p14:tracePt t="7087" x="20485100" y="9364663"/>
          <p14:tracePt t="7098" x="20407313" y="9364663"/>
          <p14:tracePt t="7116" x="20251738" y="9364663"/>
          <p14:tracePt t="7128" x="20173950" y="9364663"/>
          <p14:tracePt t="7141" x="20096163" y="9364663"/>
          <p14:tracePt t="7153" x="20016788" y="9364663"/>
          <p14:tracePt t="7175" x="19900900" y="9404350"/>
          <p14:tracePt t="7194" x="19743738" y="9442450"/>
          <p14:tracePt t="7208" x="19627850" y="9521825"/>
          <p14:tracePt t="7220" x="19588163" y="9559925"/>
          <p14:tracePt t="7238" x="19392900" y="9637713"/>
          <p14:tracePt t="7258" x="18808700" y="9872663"/>
          <p14:tracePt t="7278" x="18340388" y="10028238"/>
          <p14:tracePt t="7295" x="17832388" y="10183813"/>
          <p14:tracePt t="7318" x="17676813" y="10263188"/>
          <p14:tracePt t="7329" x="17559338" y="10379075"/>
          <p14:tracePt t="7344" x="17403763" y="10458450"/>
          <p14:tracePt t="7362" x="17324388" y="10496550"/>
          <p14:tracePt t="7374" x="17208500" y="10496550"/>
          <p14:tracePt t="7380" x="17168813" y="10536238"/>
          <p14:tracePt t="7399" x="17091025" y="10574338"/>
          <p14:tracePt t="7434" x="16973550" y="10691813"/>
          <p14:tracePt t="7442" x="16935450" y="10809288"/>
          <p14:tracePt t="7460" x="16817975" y="10887075"/>
          <p14:tracePt t="7465" x="16778288" y="10964863"/>
          <p14:tracePt t="7473" x="16740188" y="11004550"/>
          <p14:tracePt t="7483" x="16700500" y="11042650"/>
          <p14:tracePt t="7492" x="16662400" y="11082338"/>
          <p14:tracePt t="7497" x="16622713" y="11120438"/>
          <p14:tracePt t="7509" x="16583025" y="11199813"/>
          <p14:tracePt t="7515" x="16544925" y="11199813"/>
          <p14:tracePt t="7524" x="16544925" y="11237913"/>
          <p14:tracePt t="7539" x="16505238" y="11315700"/>
          <p14:tracePt t="7555" x="16505238" y="11355388"/>
          <p14:tracePt t="7566" x="16505238" y="11433175"/>
          <p14:tracePt t="7577" x="16505238" y="11472863"/>
          <p14:tracePt t="7608" x="16505238" y="11510963"/>
          <p14:tracePt t="7626" x="16505238" y="11550650"/>
          <p14:tracePt t="7645" x="16505238" y="11668125"/>
          <p14:tracePt t="7657" x="16505238" y="11706225"/>
          <p14:tracePt t="7673" x="16505238" y="11784013"/>
          <p14:tracePt t="7694" x="16583025" y="11941175"/>
          <p14:tracePt t="7704" x="16622713" y="12018963"/>
          <p14:tracePt t="7723" x="16740188" y="12134850"/>
          <p14:tracePt t="7742" x="16895763" y="12292013"/>
          <p14:tracePt t="7762" x="16973550" y="12409488"/>
          <p14:tracePt t="7780" x="17091025" y="12487275"/>
          <p14:tracePt t="7797" x="17208500" y="12603163"/>
          <p14:tracePt t="7821" x="17364075" y="12720638"/>
          <p14:tracePt t="7837" x="17792700" y="12915900"/>
          <p14:tracePt t="7851" x="18183225" y="13071475"/>
          <p14:tracePt t="7871" x="18651538" y="13228638"/>
          <p14:tracePt t="7889" x="18924588" y="13306425"/>
          <p14:tracePt t="7904" x="19042063" y="13344525"/>
          <p14:tracePt t="7922" x="19159538" y="13423900"/>
          <p14:tracePt t="7941" x="19275425" y="13423900"/>
          <p14:tracePt t="7959" x="19665950" y="13501688"/>
          <p14:tracePt t="7983" x="20291425" y="13306425"/>
          <p14:tracePt t="8004" x="20602575" y="13266738"/>
          <p14:tracePt t="8021" x="20720050" y="13228638"/>
          <p14:tracePt t="8028" x="20759738" y="13188950"/>
          <p14:tracePt t="8031" x="20837525" y="13188950"/>
          <p14:tracePt t="8051" x="20875625" y="13150850"/>
          <p14:tracePt t="8070" x="20993100" y="13111163"/>
          <p14:tracePt t="8090" x="21070888" y="13111163"/>
          <p14:tracePt t="8095" x="21110575" y="13071475"/>
          <p14:tracePt t="8100" x="21148675" y="13071475"/>
          <p14:tracePt t="8112" x="21188363" y="13071475"/>
          <p14:tracePt t="8116" x="21226463" y="13071475"/>
          <p14:tracePt t="8124" x="21266150" y="13071475"/>
          <p14:tracePt t="8138" x="21305838" y="13033375"/>
          <p14:tracePt t="8151" x="21383625" y="12993688"/>
          <p14:tracePt t="8171" x="21501100" y="12876213"/>
          <p14:tracePt t="8189" x="21578888" y="12798425"/>
          <p14:tracePt t="8199" x="21694775" y="12720638"/>
          <p14:tracePt t="8219" x="21812250" y="12603163"/>
          <p14:tracePt t="8233" x="21890038" y="12525375"/>
          <p14:tracePt t="8247" x="21890038" y="12487275"/>
          <p14:tracePt t="8375" x="21890038" y="12447588"/>
          <p14:tracePt t="8396" x="21890038" y="12330113"/>
          <p14:tracePt t="8415" x="21890038" y="12292013"/>
          <p14:tracePt t="8497" x="21734463" y="12292013"/>
          <p14:tracePt t="8514" x="21578888" y="12447588"/>
          <p14:tracePt t="8534" x="21383625" y="12525375"/>
          <p14:tracePt t="8556" x="21226463" y="12525375"/>
          <p14:tracePt t="8578" x="21070888" y="12565063"/>
          <p14:tracePt t="8594" x="20915313" y="12642850"/>
          <p14:tracePt t="8614" x="20837525" y="12720638"/>
          <p14:tracePt t="8630" x="20407313" y="12915900"/>
          <p14:tracePt t="8644" x="20016788" y="13071475"/>
          <p14:tracePt t="8654" x="19705638" y="13266738"/>
          <p14:tracePt t="8674" x="19119850" y="13501688"/>
          <p14:tracePt t="8695" x="18418175" y="13539788"/>
          <p14:tracePt t="8712" x="18027650" y="13501688"/>
          <p14:tracePt t="8725" x="17832388" y="13501688"/>
          <p14:tracePt t="8741" x="17208500" y="13579475"/>
          <p14:tracePt t="8750" x="16700500" y="13696950"/>
          <p14:tracePt t="8762" x="15335250" y="14203363"/>
          <p14:tracePt t="8772" x="14631988" y="14554200"/>
          <p14:tracePt t="8777" x="14047788" y="14828838"/>
          <p14:tracePt t="8802" x="12487275" y="15490825"/>
          <p14:tracePt t="8816" x="11784013" y="15763875"/>
          <p14:tracePt t="8824" x="11471275" y="15921038"/>
          <p14:tracePt t="8847" x="10574338" y="16154400"/>
          <p14:tracePt t="8859" x="10145713" y="16232188"/>
          <p14:tracePt t="8869" x="9988550" y="16232188"/>
          <p14:tracePt t="8877" x="9832975" y="16232188"/>
          <p14:tracePt t="8889" x="9755188" y="16232188"/>
          <p14:tracePt t="8891" x="9637713" y="16232188"/>
          <p14:tracePt t="8908" x="9520238" y="16154400"/>
          <p14:tracePt t="8915" x="9482138" y="16154400"/>
          <p14:tracePt t="8922" x="9404350" y="16154400"/>
          <p14:tracePt t="8929" x="9364663" y="16154400"/>
          <p14:tracePt t="8938" x="9286875" y="16154400"/>
          <p14:tracePt t="8946" x="9209088" y="16154400"/>
          <p14:tracePt t="8954" x="9131300" y="16154400"/>
          <p14:tracePt t="8971" x="8936038" y="16271875"/>
          <p14:tracePt t="8984" x="8896350" y="16271875"/>
          <p14:tracePt t="8987" x="8858250" y="16271875"/>
          <p14:tracePt t="8993" x="8818563" y="16271875"/>
          <p14:tracePt t="9003" x="8778875" y="16271875"/>
          <p14:tracePt t="9020" x="8740775" y="16271875"/>
          <p14:tracePt t="9028" x="8662988" y="16194088"/>
          <p14:tracePt t="9033" x="8623300" y="16154400"/>
          <p14:tracePt t="9039" x="8505825" y="16116300"/>
          <p14:tracePt t="9047" x="8272463" y="16076613"/>
          <p14:tracePt t="9061" x="8077200" y="16076613"/>
          <p14:tracePt t="9063" x="7843838" y="16076613"/>
          <p14:tracePt t="9071" x="7686675" y="16076613"/>
          <p14:tracePt t="9080" x="7570788" y="16116300"/>
          <p14:tracePt t="9091" x="7491413" y="16116300"/>
          <p14:tracePt t="9095" x="7453313" y="16116300"/>
          <p14:tracePt t="9113" x="7375525" y="16116300"/>
          <p14:tracePt t="9121" x="7296150" y="16116300"/>
          <p14:tracePt t="9208" x="7258050" y="16116300"/>
          <p14:tracePt t="14312" x="7258050" y="16154400"/>
          <p14:tracePt t="14319" x="7258050" y="16232188"/>
          <p14:tracePt t="14327" x="7218363" y="16232188"/>
          <p14:tracePt t="14335" x="7218363" y="16271875"/>
          <p14:tracePt t="15117" x="7258050" y="16271875"/>
          <p14:tracePt t="15128" x="7296150" y="16271875"/>
          <p14:tracePt t="15130" x="7335838" y="16271875"/>
          <p14:tracePt t="15149" x="7375525" y="16271875"/>
          <p14:tracePt t="16446" x="7413625" y="16271875"/>
          <p14:tracePt t="16464" x="7453313" y="16311563"/>
          <p14:tracePt t="16504" x="7453313" y="16349663"/>
          <p14:tracePt t="20216" x="7491413" y="16271875"/>
          <p14:tracePt t="20243" x="7648575" y="16154400"/>
          <p14:tracePt t="20332" x="7686675" y="16154400"/>
          <p14:tracePt t="20340" x="7726363" y="16154400"/>
          <p14:tracePt t="20345" x="7804150" y="16194088"/>
          <p14:tracePt t="20359" x="7921625" y="16271875"/>
          <p14:tracePt t="20361" x="8154988" y="16349663"/>
          <p14:tracePt t="20369" x="8350250" y="16427450"/>
          <p14:tracePt t="20377" x="8623300" y="16505238"/>
          <p14:tracePt t="20388" x="8974138" y="16584613"/>
          <p14:tracePt t="20393" x="9286875" y="16662400"/>
          <p14:tracePt t="20406" x="9599613" y="16740188"/>
          <p14:tracePt t="20407" x="9872663" y="16817975"/>
          <p14:tracePt t="20441" x="10809288" y="17052925"/>
          <p14:tracePt t="20443" x="11160125" y="17130713"/>
          <p14:tracePt t="20453" x="11550650" y="17208500"/>
          <p14:tracePt t="20455" x="11939588" y="17286288"/>
          <p14:tracePt t="20468" x="12214225" y="17364075"/>
          <p14:tracePt t="20471" x="12487275" y="17441863"/>
          <p14:tracePt t="20487" x="12876213" y="17599025"/>
          <p14:tracePt t="20496" x="12955588" y="17637125"/>
          <p14:tracePt t="20505" x="12993688" y="17637125"/>
          <p14:tracePt t="20521" x="13071475" y="17676813"/>
          <p14:tracePt t="20647" x="13071475" y="17714913"/>
          <p14:tracePt t="20696" x="13071475" y="17832388"/>
          <p14:tracePt t="20715" x="13071475" y="17910175"/>
          <p14:tracePt t="20732" x="13071475" y="17989550"/>
          <p14:tracePt t="20750" x="13111163" y="18105438"/>
          <p14:tracePt t="20771" x="13266738" y="18300700"/>
          <p14:tracePt t="20788" x="13462000" y="18573750"/>
          <p14:tracePt t="20804" x="13579475" y="18691225"/>
          <p14:tracePt t="20820" x="13657263" y="18846800"/>
          <p14:tracePt t="20907" x="13735050" y="18924588"/>
          <p14:tracePt t="20912" x="13735050" y="18964275"/>
          <p14:tracePt t="20922" x="13774738" y="19003963"/>
          <p14:tracePt t="21112" x="13774738" y="18924588"/>
          <p14:tracePt t="21127" x="13735050" y="18846800"/>
          <p14:tracePt t="21141" x="13696950" y="18769013"/>
          <p14:tracePt t="21150" x="13657263" y="18691225"/>
          <p14:tracePt t="21163" x="13657263" y="18651538"/>
          <p14:tracePt t="21177" x="13617575" y="18613438"/>
          <p14:tracePt t="21203" x="13617575" y="18573750"/>
          <p14:tracePt t="21212" x="13617575" y="18535650"/>
          <p14:tracePt t="21456" x="13617575" y="18573750"/>
          <p14:tracePt t="21490" x="13617575" y="18613438"/>
          <p14:tracePt t="21506" x="13617575" y="18730913"/>
          <p14:tracePt t="21519" x="13617575" y="18808700"/>
          <p14:tracePt t="21542" x="13617575" y="18846800"/>
          <p14:tracePt t="21740" x="13579475" y="18846800"/>
          <p14:tracePt t="21753" x="13539788" y="18846800"/>
          <p14:tracePt t="21757" x="13539788" y="18886488"/>
          <p14:tracePt t="21796" x="13462000" y="18886488"/>
          <p14:tracePt t="24393" x="13422313" y="18886488"/>
          <p14:tracePt t="25395" x="13462000" y="18886488"/>
          <p14:tracePt t="25411" x="13501688" y="18886488"/>
          <p14:tracePt t="25435" x="13539788" y="18886488"/>
          <p14:tracePt t="25456" x="13579475" y="18886488"/>
          <p14:tracePt t="25458" x="13617575" y="18886488"/>
          <p14:tracePt t="25468" x="13657263" y="18924588"/>
          <p14:tracePt t="25485" x="13696950" y="18924588"/>
          <p14:tracePt t="29815" x="13696950" y="18964275"/>
          <p14:tracePt t="29834" x="13696950" y="19003963"/>
          <p14:tracePt t="29840" x="13735050" y="19003963"/>
          <p14:tracePt t="29847" x="13735050" y="19042063"/>
          <p14:tracePt t="29859" x="13774738" y="19081750"/>
          <p14:tracePt t="29865" x="13774738" y="19119850"/>
          <p14:tracePt t="29877" x="13774738" y="19199225"/>
          <p14:tracePt t="29888" x="13812838" y="19237325"/>
          <p14:tracePt t="29893" x="13812838" y="19277013"/>
          <p14:tracePt t="29929" x="13812838" y="19315113"/>
          <p14:tracePt t="30064" x="13812838" y="19472275"/>
          <p14:tracePt t="30067" x="13812838" y="19510375"/>
          <p14:tracePt t="30083" x="13812838" y="19550063"/>
          <p14:tracePt t="30084" x="13812838" y="19588163"/>
          <p14:tracePt t="30107" x="13812838" y="19627850"/>
          <p14:tracePt t="30235" x="13774738" y="19627850"/>
          <p14:tracePt t="30240" x="13735050" y="19627850"/>
          <p14:tracePt t="30251" x="13735050" y="19550063"/>
          <p14:tracePt t="30255" x="13657263" y="19510375"/>
          <p14:tracePt t="30268" x="13617575" y="19432588"/>
          <p14:tracePt t="30271" x="13579475" y="19392900"/>
          <p14:tracePt t="30289" x="13462000" y="19315113"/>
          <p14:tracePt t="30295" x="13422313" y="19277013"/>
          <p14:tracePt t="30303" x="13384213" y="19199225"/>
          <p14:tracePt t="30311" x="13306425" y="19159538"/>
          <p14:tracePt t="30319" x="13266738" y="19081750"/>
          <p14:tracePt t="30327" x="13188950" y="19042063"/>
          <p14:tracePt t="30335" x="13111163" y="18964275"/>
          <p14:tracePt t="30343" x="13033375" y="18924588"/>
          <p14:tracePt t="30356" x="12955588" y="18846800"/>
          <p14:tracePt t="30358" x="12798425" y="18808700"/>
          <p14:tracePt t="30365" x="12760325" y="18730913"/>
          <p14:tracePt t="30376" x="12680950" y="18691225"/>
          <p14:tracePt t="30382" x="12603163" y="18613438"/>
          <p14:tracePt t="30391" x="12525375" y="18573750"/>
          <p14:tracePt t="30398" x="12487275" y="18535650"/>
          <p14:tracePt t="30405" x="12407900" y="18495963"/>
          <p14:tracePt t="30422" x="12330113" y="18418175"/>
          <p14:tracePt t="30436" x="12214225" y="18378488"/>
          <p14:tracePt t="30439" x="12018963" y="18340388"/>
          <p14:tracePt t="30452" x="11745913" y="18300700"/>
          <p14:tracePt t="30455" x="11433175" y="18262600"/>
          <p14:tracePt t="30461" x="11082338" y="18262600"/>
          <p14:tracePt t="30469" x="10652125" y="18300700"/>
          <p14:tracePt t="30475" x="10223500" y="18340388"/>
          <p14:tracePt t="30488" x="9872663" y="18418175"/>
          <p14:tracePt t="30491" x="9520238" y="18456275"/>
          <p14:tracePt t="30505" x="9286875" y="18456275"/>
          <p14:tracePt t="30507" x="9131300" y="18456275"/>
          <p14:tracePt t="30515" x="9053513" y="18456275"/>
          <p14:tracePt t="30539" x="9013825" y="18456275"/>
          <p14:tracePt t="30547" x="8974138" y="18456275"/>
          <p14:tracePt t="30560" x="8936038" y="18456275"/>
          <p14:tracePt t="30565" x="8858250" y="18378488"/>
          <p14:tracePt t="30576" x="8818563" y="18340388"/>
          <p14:tracePt t="30580" x="8778875" y="18262600"/>
          <p14:tracePt t="30587" x="8701088" y="18222913"/>
          <p14:tracePt t="30598" x="8662988" y="18183225"/>
          <p14:tracePt t="30602" x="8585200" y="18145125"/>
          <p14:tracePt t="30613" x="8545513" y="18105438"/>
          <p14:tracePt t="30618" x="8505825" y="18067338"/>
          <p14:tracePt t="30626" x="8428038" y="17989550"/>
          <p14:tracePt t="30647" x="8312150" y="17949863"/>
          <p14:tracePt t="30663" x="8272463" y="17910175"/>
          <p14:tracePt t="30683" x="8194675" y="17832388"/>
          <p14:tracePt t="30700" x="8077200" y="17794288"/>
          <p14:tracePt t="30719" x="7959725" y="17676813"/>
          <p14:tracePt t="30740" x="7804150" y="17521238"/>
          <p14:tracePt t="30757" x="7648575" y="17364075"/>
          <p14:tracePt t="30775" x="7531100" y="17246600"/>
          <p14:tracePt t="30793" x="7453313" y="17168813"/>
          <p14:tracePt t="30811" x="7375525" y="17091025"/>
          <p14:tracePt t="30825" x="7258050" y="17013238"/>
          <p14:tracePt t="30843" x="7218363" y="16973550"/>
          <p14:tracePt t="31147" x="7180263" y="16935450"/>
          <p14:tracePt t="31245" x="7140575" y="16973550"/>
          <p14:tracePt t="31304" x="7102475" y="16973550"/>
          <p14:tracePt t="31319" x="7062788" y="16973550"/>
          <p14:tracePt t="31334" x="7023100" y="16973550"/>
          <p14:tracePt t="31352" x="6985000" y="16973550"/>
          <p14:tracePt t="31392" x="6985000" y="17013238"/>
          <p14:tracePt t="31427" x="6945313" y="17013238"/>
          <p14:tracePt t="31441" x="6867525" y="17013238"/>
          <p14:tracePt t="31455" x="6827838" y="17013238"/>
          <p14:tracePt t="31540" x="6789738" y="17013238"/>
          <p14:tracePt t="31560" x="6750050" y="17052925"/>
          <p14:tracePt t="31563" x="6711950" y="17091025"/>
          <p14:tracePt t="31639" x="6672263" y="17091025"/>
          <p14:tracePt t="31657" x="6634163" y="17091025"/>
          <p14:tracePt t="31795" x="6594475" y="17091025"/>
          <p14:tracePt t="31832" x="6554788" y="17091025"/>
          <p14:tracePt t="31995" x="6516688" y="17091025"/>
          <p14:tracePt t="32163" x="6477000" y="17091025"/>
          <p14:tracePt t="38033" x="6477000" y="17130713"/>
          <p14:tracePt t="38162" x="6438900" y="17130713"/>
          <p14:tracePt t="38723" x="6438900" y="17208500"/>
          <p14:tracePt t="38735" x="6438900" y="17246600"/>
          <p14:tracePt t="38737" x="6438900" y="17286288"/>
          <p14:tracePt t="38745" x="6438900" y="17364075"/>
          <p14:tracePt t="38753" x="6477000" y="17364075"/>
          <p14:tracePt t="38772" x="6477000" y="17441863"/>
          <p14:tracePt t="38778" x="6477000" y="17481550"/>
          <p14:tracePt t="38803" x="6477000" y="17521238"/>
          <p14:tracePt t="39007" x="6516688" y="17559338"/>
          <p14:tracePt t="39030" x="6554788" y="17559338"/>
          <p14:tracePt t="39123" x="6594475" y="17559338"/>
          <p14:tracePt t="39127" x="6634163" y="17559338"/>
          <p14:tracePt t="39149" x="6634163" y="17521238"/>
          <p14:tracePt t="39161" x="6672263" y="17521238"/>
          <p14:tracePt t="39169" x="6672263" y="17481550"/>
          <p14:tracePt t="39177" x="6711950" y="17441863"/>
          <p14:tracePt t="39185" x="6711950" y="17364075"/>
          <p14:tracePt t="39193" x="6750050" y="17325975"/>
          <p14:tracePt t="39205" x="6827838" y="17246600"/>
          <p14:tracePt t="39209" x="6827838" y="17168813"/>
          <p14:tracePt t="39219" x="6827838" y="17130713"/>
          <p14:tracePt t="39225" x="6867525" y="17091025"/>
          <p14:tracePt t="39238" x="6867525" y="17052925"/>
          <p14:tracePt t="39254" x="6907213" y="17013238"/>
          <p14:tracePt t="39266" x="6907213" y="16973550"/>
          <p14:tracePt t="39304" x="6907213" y="16935450"/>
          <p14:tracePt t="39314" x="6945313" y="16857663"/>
          <p14:tracePt t="39319" x="6985000" y="16817975"/>
          <p14:tracePt t="39331" x="7062788" y="16740188"/>
          <p14:tracePt t="39335" x="7102475" y="16700500"/>
          <p14:tracePt t="39457" x="7140575" y="16740188"/>
          <p14:tracePt t="39470" x="7140575" y="16779875"/>
          <p14:tracePt t="39474" x="7140575" y="16817975"/>
          <p14:tracePt t="39489" x="7140575" y="16935450"/>
          <p14:tracePt t="39501" x="7140575" y="16973550"/>
          <p14:tracePt t="39505" x="7140575" y="17052925"/>
          <p14:tracePt t="39519" x="7140575" y="17091025"/>
          <p14:tracePt t="39528" x="7140575" y="17130713"/>
          <p14:tracePt t="39537" x="7140575" y="17168813"/>
          <p14:tracePt t="39563" x="7140575" y="17208500"/>
          <p14:tracePt t="39604" x="7140575" y="17246600"/>
          <p14:tracePt t="39616" x="7140575" y="17286288"/>
          <p14:tracePt t="39622" x="7140575" y="17325975"/>
          <p14:tracePt t="39639" x="7140575" y="17364075"/>
          <p14:tracePt t="39653" x="7140575" y="17441863"/>
          <p14:tracePt t="39672" x="7102475" y="17481550"/>
          <p14:tracePt t="39690" x="7102475" y="17521238"/>
          <p14:tracePt t="41321" x="7102475" y="17559338"/>
          <p14:tracePt t="41337" x="7102475" y="17599025"/>
          <p14:tracePt t="41348" x="7102475" y="17676813"/>
          <p14:tracePt t="41365" x="7062788" y="17794288"/>
          <p14:tracePt t="41377" x="7062788" y="17872075"/>
          <p14:tracePt t="41396" x="6985000" y="18027650"/>
          <p14:tracePt t="41411" x="6985000" y="18067338"/>
          <p14:tracePt t="41429" x="6985000" y="18145125"/>
          <p14:tracePt t="41445" x="6985000" y="18183225"/>
          <p14:tracePt t="41449" x="6985000" y="18262600"/>
          <p14:tracePt t="41475" x="6945313" y="18378488"/>
          <p14:tracePt t="41492" x="6945313" y="18456275"/>
          <p14:tracePt t="41505" x="6945313" y="18573750"/>
          <p14:tracePt t="41517" x="6945313" y="18613438"/>
          <p14:tracePt t="41523" x="6945313" y="18651538"/>
          <p14:tracePt t="41539" x="6945313" y="18730913"/>
          <p14:tracePt t="41553" x="6945313" y="18846800"/>
          <p14:tracePt t="41563" x="6945313" y="18886488"/>
          <p14:tracePt t="41576" x="6985000" y="18964275"/>
          <p14:tracePt t="41595" x="6985000" y="19119850"/>
          <p14:tracePt t="41611" x="7023100" y="19159538"/>
          <p14:tracePt t="41620" x="7023100" y="19237325"/>
          <p14:tracePt t="41636" x="7023100" y="19354800"/>
          <p14:tracePt t="41646" x="7023100" y="19392900"/>
          <p14:tracePt t="41653" x="7023100" y="19472275"/>
          <p14:tracePt t="41663" x="7062788" y="19510375"/>
          <p14:tracePt t="41773" x="7062788" y="19550063"/>
          <p14:tracePt t="41802" x="7102475" y="19588163"/>
          <p14:tracePt t="41833" x="7140575" y="19588163"/>
          <p14:tracePt t="41841" x="7180263" y="19588163"/>
          <p14:tracePt t="41900" x="7258050" y="19550063"/>
          <p14:tracePt t="41904" x="7296150" y="19510375"/>
          <p14:tracePt t="41910" x="7335838" y="19472275"/>
          <p14:tracePt t="41922" x="7375525" y="19392900"/>
          <p14:tracePt t="41926" x="7413625" y="19392900"/>
          <p14:tracePt t="41936" x="7413625" y="19354800"/>
          <p14:tracePt t="41943" x="7491413" y="19315113"/>
          <p14:tracePt t="41947" x="7491413" y="19277013"/>
          <p14:tracePt t="41961" x="7531100" y="19277013"/>
          <p14:tracePt t="41972" x="7570788" y="19237325"/>
          <p14:tracePt t="41987" x="7608888" y="19237325"/>
          <p14:tracePt t="42048" x="7648575" y="19199225"/>
          <p14:tracePt t="42055" x="7686675" y="19199225"/>
          <p14:tracePt t="42064" x="7686675" y="19159538"/>
          <p14:tracePt t="42179" x="7764463" y="19159538"/>
          <p14:tracePt t="42204" x="7921625" y="19199225"/>
          <p14:tracePt t="42221" x="7959725" y="19237325"/>
          <p14:tracePt t="42237" x="8037513" y="19277013"/>
          <p14:tracePt t="42248" x="8154988" y="19315113"/>
          <p14:tracePt t="42270" x="8272463" y="19432588"/>
          <p14:tracePt t="42288" x="8312150" y="19472275"/>
          <p14:tracePt t="42309" x="8350250" y="19472275"/>
          <p14:tracePt t="42324" x="8428038" y="19510375"/>
          <p14:tracePt t="42331" x="8505825" y="19550063"/>
          <p14:tracePt t="42333" x="8545513" y="19588163"/>
          <p14:tracePt t="42343" x="8585200" y="19665950"/>
          <p14:tracePt t="42349" x="8662988" y="19705638"/>
          <p14:tracePt t="42359" x="8701088" y="19705638"/>
          <p14:tracePt t="42365" x="8740775" y="19705638"/>
          <p14:tracePt t="42377" x="8778875" y="19705638"/>
          <p14:tracePt t="42381" x="8818563" y="19745325"/>
          <p14:tracePt t="42393" x="8858250" y="19745325"/>
          <p14:tracePt t="42398" x="8936038" y="19745325"/>
          <p14:tracePt t="42405" x="8974138" y="19745325"/>
          <p14:tracePt t="42414" x="9013825" y="19745325"/>
          <p14:tracePt t="42446" x="9286875" y="19745325"/>
          <p14:tracePt t="42462" x="9482138" y="19745325"/>
          <p14:tracePt t="42497" x="9715500" y="19705638"/>
          <p14:tracePt t="42512" x="9794875" y="19705638"/>
          <p14:tracePt t="42530" x="9910763" y="19665950"/>
          <p14:tracePt t="42544" x="10106025" y="19588163"/>
          <p14:tracePt t="42568" x="10301288" y="19550063"/>
          <p14:tracePt t="42586" x="10496550" y="19472275"/>
          <p14:tracePt t="42607" x="10574338" y="19472275"/>
          <p14:tracePt t="42621" x="10614025" y="19472275"/>
          <p14:tracePt t="42630" x="10614025" y="19432588"/>
          <p14:tracePt t="42637" x="10614025" y="19392900"/>
          <p14:tracePt t="42646" x="10652125" y="19392900"/>
          <p14:tracePt t="42655" x="10652125" y="19354800"/>
          <p14:tracePt t="42662" x="10729913" y="19354800"/>
          <p14:tracePt t="42671" x="10769600" y="19315113"/>
          <p14:tracePt t="42679" x="10809288" y="19277013"/>
          <p14:tracePt t="42684" x="10847388" y="19277013"/>
          <p14:tracePt t="42693" x="10887075" y="19237325"/>
          <p14:tracePt t="42703" x="10925175" y="19237325"/>
          <p14:tracePt t="42709" x="10964863" y="19237325"/>
          <p14:tracePt t="42716" x="11004550" y="19237325"/>
          <p14:tracePt t="42736" x="11042650" y="19237325"/>
          <p14:tracePt t="42757" x="11120438" y="19237325"/>
          <p14:tracePt t="42776" x="11237913" y="19237325"/>
          <p14:tracePt t="42790" x="11315700" y="19199225"/>
          <p14:tracePt t="42812" x="11355388" y="19199225"/>
          <p14:tracePt t="42834" x="11433175" y="19199225"/>
          <p14:tracePt t="42856" x="11471275" y="19199225"/>
          <p14:tracePt t="42877" x="11588750" y="19237325"/>
          <p14:tracePt t="42894" x="11706225" y="19237325"/>
          <p14:tracePt t="42898" x="11745913" y="19237325"/>
          <p14:tracePt t="42905" x="11784013" y="19237325"/>
          <p14:tracePt t="42913" x="11823700" y="19277013"/>
          <p14:tracePt t="42984" x="11861800" y="19277013"/>
          <p14:tracePt t="42992" x="11901488" y="19277013"/>
          <p14:tracePt t="43002" x="11939588" y="19277013"/>
          <p14:tracePt t="43009" x="12018963" y="19277013"/>
          <p14:tracePt t="43086" x="12057063" y="19277013"/>
          <p14:tracePt t="43093" x="12096750" y="19315113"/>
          <p14:tracePt t="43115" x="12134850" y="19315113"/>
          <p14:tracePt t="43709" x="12096750" y="19315113"/>
          <p14:tracePt t="45716" x="12134850" y="19315113"/>
          <p14:tracePt t="45855" x="12174538" y="19315113"/>
          <p14:tracePt t="45865" x="12214225" y="19315113"/>
          <p14:tracePt t="45911" x="12252325" y="19315113"/>
          <p14:tracePt t="45975" x="12252325" y="19277013"/>
          <p14:tracePt t="45993" x="12174538" y="19199225"/>
          <p14:tracePt t="46014" x="12096750" y="19081750"/>
          <p14:tracePt t="46029" x="11979275" y="19003963"/>
          <p14:tracePt t="46047" x="11784013" y="18924588"/>
          <p14:tracePt t="46064" x="11666538" y="18808700"/>
          <p14:tracePt t="46076" x="11510963" y="18808700"/>
          <p14:tracePt t="46095" x="11433175" y="18808700"/>
          <p14:tracePt t="46112" x="11393488" y="18808700"/>
          <p14:tracePt t="46121" x="11315700" y="18808700"/>
          <p14:tracePt t="46136" x="11237913" y="18808700"/>
          <p14:tracePt t="46142" x="11198225" y="18808700"/>
          <p14:tracePt t="46147" x="11160125" y="18808700"/>
          <p14:tracePt t="46156" x="11120438" y="18808700"/>
          <p14:tracePt t="46163" x="11042650" y="18769013"/>
          <p14:tracePt t="46171" x="11004550" y="18769013"/>
          <p14:tracePt t="46185" x="10964863" y="18769013"/>
          <p14:tracePt t="46187" x="10925175" y="18769013"/>
          <p14:tracePt t="46195" x="10847388" y="18730913"/>
          <p14:tracePt t="46203" x="10809288" y="18730913"/>
          <p14:tracePt t="46211" x="10769600" y="18730913"/>
          <p14:tracePt t="46219" x="10729913" y="18730913"/>
          <p14:tracePt t="46288" x="10691813" y="18730913"/>
          <p14:tracePt t="46445" x="10691813" y="18691225"/>
          <p14:tracePt t="46474" x="11198225" y="18495963"/>
          <p14:tracePt t="46494" x="11588750" y="18340388"/>
          <p14:tracePt t="46511" x="12018963" y="18145125"/>
          <p14:tracePt t="46516" x="12057063" y="18105438"/>
          <p14:tracePt t="46523" x="12096750" y="18105438"/>
          <p14:tracePt t="46529" x="12174538" y="18105438"/>
          <p14:tracePt t="46547" x="12214225" y="18105438"/>
          <p14:tracePt t="46553" x="12214225" y="18067338"/>
          <p14:tracePt t="46586" x="12252325" y="18027650"/>
          <p14:tracePt t="46604" x="12292013" y="17989550"/>
          <p14:tracePt t="46608" x="12330113" y="17949863"/>
          <p14:tracePt t="46615" x="12369800" y="17872075"/>
          <p14:tracePt t="46623" x="12447588" y="17832388"/>
          <p14:tracePt t="46632" x="12487275" y="17794288"/>
          <p14:tracePt t="46641" x="12565063" y="17714913"/>
          <p14:tracePt t="46647" x="12603163" y="17714913"/>
          <p14:tracePt t="46659" x="12642850" y="17637125"/>
          <p14:tracePt t="46663" x="12680950" y="17637125"/>
          <p14:tracePt t="46671" x="12720638" y="17599025"/>
          <p14:tracePt t="46679" x="12720638" y="17559338"/>
          <p14:tracePt t="46687" x="12760325" y="17559338"/>
          <p14:tracePt t="46695" x="12760325" y="17521238"/>
          <p14:tracePt t="46705" x="12760325" y="17441863"/>
          <p14:tracePt t="46711" x="12798425" y="17403763"/>
          <p14:tracePt t="46720" x="12798425" y="17364075"/>
          <p14:tracePt t="46732" x="12838113" y="17286288"/>
          <p14:tracePt t="46737" x="12876213" y="17246600"/>
          <p14:tracePt t="46742" x="12915900" y="17168813"/>
          <p14:tracePt t="46751" x="12955588" y="17130713"/>
          <p14:tracePt t="46757" x="13033375" y="17052925"/>
          <p14:tracePt t="46767" x="13071475" y="16973550"/>
          <p14:tracePt t="46774" x="13071475" y="16935450"/>
          <p14:tracePt t="46781" x="13111163" y="16895763"/>
          <p14:tracePt t="46790" x="13149263" y="16817975"/>
          <p14:tracePt t="46799" x="13149263" y="16779875"/>
          <p14:tracePt t="46812" x="13188950" y="16740188"/>
          <p14:tracePt t="46813" x="13228638" y="16662400"/>
          <p14:tracePt t="46825" x="13228638" y="16622713"/>
          <p14:tracePt t="46829" x="13306425" y="16544925"/>
          <p14:tracePt t="46845" x="13306425" y="16505238"/>
          <p14:tracePt t="46852" x="13306425" y="16427450"/>
          <p14:tracePt t="46872" x="13306425" y="16389350"/>
          <p14:tracePt t="46928" x="13384213" y="16311563"/>
          <p14:tracePt t="46937" x="13422313" y="16232188"/>
          <p14:tracePt t="46939" x="13462000" y="16194088"/>
          <p14:tracePt t="46947" x="13462000" y="16154400"/>
          <p14:tracePt t="47017" x="13501688" y="16116300"/>
          <p14:tracePt t="47440" x="13501688" y="16194088"/>
          <p14:tracePt t="47504" x="13539788" y="16194088"/>
          <p14:tracePt t="47659" x="13539788" y="16232188"/>
          <p14:tracePt t="47685" x="13617575" y="16232188"/>
          <p14:tracePt t="47726" x="13657263" y="16232188"/>
          <p14:tracePt t="47796" x="13657263" y="16271875"/>
          <p14:tracePt t="47817" x="13696950" y="16271875"/>
          <p14:tracePt t="47847" x="13696950" y="16311563"/>
          <p14:tracePt t="47869" x="13696950" y="16349663"/>
          <p14:tracePt t="47898" x="13696950" y="16427450"/>
          <p14:tracePt t="47974" x="13735050" y="16467138"/>
          <p14:tracePt t="48002" x="13735050" y="16544925"/>
          <p14:tracePt t="48030" x="13735050" y="16584613"/>
          <p14:tracePt t="48071" x="13774738" y="16662400"/>
          <p14:tracePt t="48086" x="13774738" y="16700500"/>
          <p14:tracePt t="48095" x="13774738" y="16740188"/>
          <p14:tracePt t="48120" x="13774738" y="16779875"/>
          <p14:tracePt t="48457" x="13774738" y="16817975"/>
          <p14:tracePt t="48466" x="13812838" y="16817975"/>
          <p14:tracePt t="48469" x="13812838" y="16857663"/>
          <p14:tracePt t="49355" x="13657263" y="16857663"/>
          <p14:tracePt t="49369" x="13539788" y="16817975"/>
          <p14:tracePt t="49384" x="13422313" y="16700500"/>
          <p14:tracePt t="49401" x="13306425" y="16622713"/>
          <p14:tracePt t="49415" x="13228638" y="16505238"/>
          <p14:tracePt t="49430" x="13149263" y="16427450"/>
          <p14:tracePt t="49434" x="13111163" y="16427450"/>
          <p14:tracePt t="49441" x="13111163" y="16389350"/>
          <p14:tracePt t="49600" x="13071475" y="16389350"/>
          <p14:tracePt t="49630" x="13033375" y="16389350"/>
          <p14:tracePt t="49654" x="12993688" y="16389350"/>
          <p14:tracePt t="49670" x="12955588" y="16427450"/>
          <p14:tracePt t="49685" x="12876213" y="16505238"/>
          <p14:tracePt t="49697" x="12838113" y="16584613"/>
          <p14:tracePt t="49710" x="12798425" y="16622713"/>
          <p14:tracePt t="49727" x="12720638" y="16740188"/>
          <p14:tracePt t="49747" x="12565063" y="16895763"/>
          <p14:tracePt t="49762" x="12565063" y="16935450"/>
          <p14:tracePt t="49787" x="12565063" y="17013238"/>
          <p14:tracePt t="49925" x="12565063" y="17052925"/>
          <p14:tracePt t="49936" x="12565063" y="17091025"/>
          <p14:tracePt t="49955" x="12603163" y="17130713"/>
          <p14:tracePt t="49973" x="12642850" y="17208500"/>
          <p14:tracePt t="50016" x="12642850" y="17364075"/>
          <p14:tracePt t="50047" x="12642850" y="17441863"/>
          <p14:tracePt t="50072" x="12642850" y="17481550"/>
          <p14:tracePt t="50107" x="12642850" y="17521238"/>
          <p14:tracePt t="50122" x="12642850" y="17599025"/>
          <p14:tracePt t="50127" x="12642850" y="17637125"/>
          <p14:tracePt t="50138" x="12642850" y="17676813"/>
          <p14:tracePt t="50179" x="12642850" y="17794288"/>
          <p14:tracePt t="50192" x="12642850" y="17832388"/>
          <p14:tracePt t="50198" x="12642850" y="17872075"/>
          <p14:tracePt t="50225" x="12642850" y="17949863"/>
          <p14:tracePt t="50241" x="12642850" y="18027650"/>
          <p14:tracePt t="50255" x="12642850" y="18067338"/>
          <p14:tracePt t="50273" x="12642850" y="18145125"/>
          <p14:tracePt t="50288" x="12642850" y="18183225"/>
          <p14:tracePt t="50334" x="12642850" y="18262600"/>
          <p14:tracePt t="50341" x="12642850" y="18300700"/>
          <p14:tracePt t="50583" x="12642850" y="18340388"/>
          <p14:tracePt t="50586" x="12642850" y="18418175"/>
          <p14:tracePt t="50600" x="12642850" y="18456275"/>
          <p14:tracePt t="52311" x="12642850" y="18418175"/>
          <p14:tracePt t="52315" x="12642850" y="18378488"/>
          <p14:tracePt t="52331" x="12642850" y="18340388"/>
          <p14:tracePt t="52370" x="12642850" y="18262600"/>
          <p14:tracePt t="52374" x="12642850" y="18222913"/>
          <p14:tracePt t="52377" x="12680950" y="18183225"/>
          <p14:tracePt t="52393" x="12680950" y="18145125"/>
          <p14:tracePt t="62060" x="12760325" y="18145125"/>
          <p14:tracePt t="62110" x="12798425" y="18145125"/>
          <p14:tracePt t="62221" x="12838113" y="18145125"/>
          <p14:tracePt t="62241" x="12876213" y="18145125"/>
          <p14:tracePt t="62249" x="12915900" y="18145125"/>
          <p14:tracePt t="62257" x="12955588" y="18183225"/>
          <p14:tracePt t="62279" x="13033375" y="18222913"/>
          <p14:tracePt t="62296" x="13033375" y="18262600"/>
          <p14:tracePt t="62315" x="13111163" y="18300700"/>
          <p14:tracePt t="62329" x="13149263" y="18300700"/>
          <p14:tracePt t="62349" x="13188950" y="18378488"/>
          <p14:tracePt t="62359" x="13188950" y="18418175"/>
          <p14:tracePt t="62363" x="13266738" y="18495963"/>
          <p14:tracePt t="62378" x="13266738" y="18535650"/>
          <p14:tracePt t="62380" x="13306425" y="18613438"/>
          <p14:tracePt t="62392" x="13344525" y="18651538"/>
          <p14:tracePt t="62395" x="13384213" y="18691225"/>
          <p14:tracePt t="62408" x="13384213" y="18769013"/>
          <p14:tracePt t="62424" x="13422313" y="18808700"/>
          <p14:tracePt t="62439" x="13422313" y="18846800"/>
          <p14:tracePt t="62517" x="13422313" y="18886488"/>
          <p14:tracePt t="62533" x="13422313" y="18924588"/>
          <p14:tracePt t="62543" x="13422313" y="18964275"/>
          <p14:tracePt t="62551" x="13422313" y="19003963"/>
          <p14:tracePt t="62561" x="13422313" y="19042063"/>
          <p14:tracePt t="62563" x="13422313" y="19119850"/>
          <p14:tracePt t="62572" x="13384213" y="19159538"/>
          <p14:tracePt t="62579" x="13384213" y="19199225"/>
          <p14:tracePt t="62615" x="13384213" y="19237325"/>
          <p14:tracePt t="62676" x="13306425" y="19315113"/>
          <p14:tracePt t="62691" x="13149263" y="19432588"/>
          <p14:tracePt t="62704" x="13071475" y="19510375"/>
          <p14:tracePt t="62717" x="12993688" y="19588163"/>
          <p14:tracePt t="62720" x="12915900" y="19627850"/>
          <p14:tracePt t="62731" x="12876213" y="19665950"/>
          <p14:tracePt t="62733" x="12798425" y="19705638"/>
          <p14:tracePt t="62741" x="12760325" y="19705638"/>
          <p14:tracePt t="62749" x="12720638" y="19705638"/>
          <p14:tracePt t="62763" x="12680950" y="19705638"/>
          <p14:tracePt t="62765" x="12603163" y="19705638"/>
          <p14:tracePt t="62774" x="12487275" y="19705638"/>
          <p14:tracePt t="62782" x="12407900" y="19705638"/>
          <p14:tracePt t="62794" x="12369800" y="19705638"/>
          <p14:tracePt t="62797" x="12292013" y="19705638"/>
          <p14:tracePt t="62820" x="12096750" y="19705638"/>
          <p14:tracePt t="62825" x="12057063" y="19705638"/>
          <p14:tracePt t="62847" x="11901488" y="19665950"/>
          <p14:tracePt t="62865" x="11823700" y="19665950"/>
          <p14:tracePt t="62874" x="11745913" y="19627850"/>
          <p14:tracePt t="62879" x="11706225" y="19627850"/>
          <p14:tracePt t="62901" x="11588750" y="19627850"/>
          <p14:tracePt t="62918" x="11510963" y="19627850"/>
          <p14:tracePt t="62924" x="11433175" y="19627850"/>
          <p14:tracePt t="62934" x="11393488" y="19627850"/>
          <p14:tracePt t="62938" x="11315700" y="19627850"/>
          <p14:tracePt t="62945" x="11277600" y="19627850"/>
          <p14:tracePt t="62955" x="11237913" y="19627850"/>
          <p14:tracePt t="62962" x="11198225" y="19627850"/>
          <p14:tracePt t="62970" x="11160125" y="19627850"/>
          <p14:tracePt t="62988" x="11120438" y="19627850"/>
          <p14:tracePt t="63004" x="11082338" y="19627850"/>
          <p14:tracePt t="63024" x="11042650" y="19627850"/>
          <p14:tracePt t="63039" x="11004550" y="19627850"/>
          <p14:tracePt t="63055" x="10925175" y="19627850"/>
          <p14:tracePt t="63069" x="10847388" y="19627850"/>
          <p14:tracePt t="63085" x="10769600" y="19627850"/>
          <p14:tracePt t="63193" x="10729913" y="19627850"/>
          <p14:tracePt t="63302" x="10691813" y="19627850"/>
          <p14:tracePt t="63489" x="10652125" y="19627850"/>
          <p14:tracePt t="63503" x="10614025" y="19627850"/>
          <p14:tracePt t="63515" x="10574338" y="19627850"/>
          <p14:tracePt t="63521" x="10536238" y="19627850"/>
          <p14:tracePt t="63552" x="10496550" y="19627850"/>
          <p14:tracePt t="63559" x="10456863" y="19627850"/>
          <p14:tracePt t="63567" x="10418763" y="19627850"/>
          <p14:tracePt t="63583" x="10340975" y="19627850"/>
          <p14:tracePt t="63591" x="10301288" y="19627850"/>
          <p14:tracePt t="63615" x="10223500" y="19627850"/>
          <p14:tracePt t="63616" x="10183813" y="19588163"/>
          <p14:tracePt t="63623" x="10145713" y="19588163"/>
          <p14:tracePt t="63634" x="10106025" y="19588163"/>
          <p14:tracePt t="63657" x="10028238" y="19588163"/>
          <p14:tracePt t="63683" x="9794875" y="19550063"/>
          <p14:tracePt t="63698" x="9715500" y="19550063"/>
          <p14:tracePt t="63730" x="9677400" y="19550063"/>
          <p14:tracePt t="63748" x="9637713" y="19550063"/>
          <p14:tracePt t="63972" x="9677400" y="19550063"/>
          <p14:tracePt t="64050" x="9715500" y="19550063"/>
          <p14:tracePt t="64051" x="9755188" y="19550063"/>
          <p14:tracePt t="64063" x="9794875" y="19550063"/>
          <p14:tracePt t="64084" x="9832975" y="19588163"/>
          <p14:tracePt t="64148" x="9872663" y="19588163"/>
          <p14:tracePt t="64162" x="9910763" y="19588163"/>
          <p14:tracePt t="64200" x="9950450" y="19627850"/>
          <p14:tracePt t="64214" x="9950450" y="19665950"/>
          <p14:tracePt t="64282" x="9988550" y="19705638"/>
          <p14:tracePt t="64318" x="10028238" y="19705638"/>
          <p14:tracePt t="64362" x="10067925" y="19705638"/>
          <p14:tracePt t="64375" x="10106025" y="19705638"/>
          <p14:tracePt t="64433" x="10145713" y="19705638"/>
          <p14:tracePt t="64464" x="10183813" y="19705638"/>
          <p14:tracePt t="64590" x="10223500" y="19705638"/>
          <p14:tracePt t="64903" x="10263188" y="19745325"/>
          <p14:tracePt t="64920" x="10340975" y="19861213"/>
          <p14:tracePt t="64933" x="10456863" y="19978688"/>
          <p14:tracePt t="64963" x="10456863" y="20018375"/>
          <p14:tracePt t="66531" x="10418763" y="20018375"/>
          <p14:tracePt t="66617" x="10418763" y="19978688"/>
          <p14:tracePt t="66765" x="10418763" y="19940588"/>
          <p14:tracePt t="66778" x="10379075" y="19940588"/>
          <p14:tracePt t="67368" x="10340975" y="19940588"/>
          <p14:tracePt t="68752" x="10301288" y="19861213"/>
          <p14:tracePt t="68783" x="10028238" y="19510375"/>
          <p14:tracePt t="68794" x="9755188" y="19119850"/>
          <p14:tracePt t="68799" x="9599613" y="19042063"/>
          <p14:tracePt t="68805" x="9404350" y="18886488"/>
          <p14:tracePt t="68814" x="9286875" y="18846800"/>
          <p14:tracePt t="68821" x="9209088" y="18730913"/>
          <p14:tracePt t="68829" x="9131300" y="18613438"/>
          <p14:tracePt t="68837" x="9091613" y="18573750"/>
          <p14:tracePt t="68845" x="9053513" y="18495963"/>
          <p14:tracePt t="68862" x="8936038" y="18378488"/>
          <p14:tracePt t="68870" x="8896350" y="18300700"/>
          <p14:tracePt t="68883" x="8818563" y="18262600"/>
          <p14:tracePt t="68903" x="8585200" y="17910175"/>
          <p14:tracePt t="68920" x="8428038" y="17676813"/>
          <p14:tracePt t="68933" x="8077200" y="17246600"/>
          <p14:tracePt t="68945" x="7608888" y="16740188"/>
          <p14:tracePt t="68951" x="7375525" y="16427450"/>
          <p14:tracePt t="68964" x="7140575" y="16194088"/>
          <p14:tracePt t="68968" x="6945313" y="15959138"/>
          <p14:tracePt t="68995" x="6554788" y="15257463"/>
          <p14:tracePt t="68997" x="6477000" y="15062200"/>
          <p14:tracePt t="69004" x="6399213" y="14828838"/>
          <p14:tracePt t="69017" x="6321425" y="14593888"/>
          <p14:tracePt t="69019" x="6243638" y="14476413"/>
          <p14:tracePt t="69031" x="6243638" y="14398625"/>
          <p14:tracePt t="69035" x="6243638" y="14281150"/>
          <p14:tracePt t="69048" x="6243638" y="14203363"/>
          <p14:tracePt t="69049" x="6243638" y="14085888"/>
          <p14:tracePt t="69064" x="6243638" y="13930313"/>
          <p14:tracePt t="69065" x="6321425" y="13774738"/>
          <p14:tracePt t="69073" x="6438900" y="13539788"/>
          <p14:tracePt t="69082" x="6516688" y="13306425"/>
          <p14:tracePt t="69093" x="6594475" y="13071475"/>
          <p14:tracePt t="69097" x="6672263" y="12955588"/>
          <p14:tracePt t="69106" x="6672263" y="12876213"/>
          <p14:tracePt t="69113" x="6711950" y="12838113"/>
          <p14:tracePt t="69130" x="6711950" y="12760325"/>
          <p14:tracePt t="69146" x="6711950" y="12720638"/>
          <p14:tracePt t="69161" x="6711950" y="12682538"/>
          <p14:tracePt t="69170" x="6711950" y="12642850"/>
          <p14:tracePt t="69185" x="6711950" y="12603163"/>
          <p14:tracePt t="69281" x="6750050" y="12603163"/>
          <p14:tracePt t="69283" x="6789738" y="12642850"/>
          <p14:tracePt t="69289" x="6827838" y="12682538"/>
          <p14:tracePt t="69297" x="6907213" y="12760325"/>
          <p14:tracePt t="69313" x="7023100" y="12876213"/>
          <p14:tracePt t="69333" x="7218363" y="13111163"/>
          <p14:tracePt t="69340" x="7258050" y="13306425"/>
          <p14:tracePt t="69371" x="7570788" y="13812838"/>
          <p14:tracePt t="69386" x="7686675" y="14008100"/>
          <p14:tracePt t="69391" x="7686675" y="14047788"/>
          <p14:tracePt t="69393" x="7726363" y="14125575"/>
          <p14:tracePt t="69405" x="7764463" y="14165263"/>
          <p14:tracePt t="69409" x="7764463" y="14203363"/>
          <p14:tracePt t="69536" x="7726363" y="14165263"/>
          <p14:tracePt t="69537" x="7648575" y="14085888"/>
          <p14:tracePt t="69545" x="7608888" y="14047788"/>
          <p14:tracePt t="69553" x="7570788" y="13970000"/>
          <p14:tracePt t="69562" x="7570788" y="13930313"/>
          <p14:tracePt t="69569" x="7491413" y="13852525"/>
          <p14:tracePt t="69583" x="7453313" y="13774738"/>
          <p14:tracePt t="69585" x="7375525" y="13657263"/>
          <p14:tracePt t="69595" x="7335838" y="13619163"/>
          <p14:tracePt t="69613" x="7218363" y="13501688"/>
          <p14:tracePt t="69617" x="7180263" y="13501688"/>
          <p14:tracePt t="69625" x="7180263" y="13462000"/>
          <p14:tracePt t="69639" x="7180263" y="13423900"/>
          <p14:tracePt t="69642" x="7140575" y="13423900"/>
          <p14:tracePt t="69873" x="7102475" y="13462000"/>
          <p14:tracePt t="69877" x="7062788" y="13579475"/>
          <p14:tracePt t="69892" x="7062788" y="13657263"/>
          <p14:tracePt t="69894" x="7062788" y="13735050"/>
          <p14:tracePt t="69899" x="7062788" y="13774738"/>
          <p14:tracePt t="69908" x="7062788" y="13812838"/>
          <p14:tracePt t="69919" x="7062788" y="13892213"/>
          <p14:tracePt t="69925" x="7102475" y="13930313"/>
          <p14:tracePt t="69934" x="7140575" y="13970000"/>
          <p14:tracePt t="69943" x="7180263" y="13970000"/>
          <p14:tracePt t="69956" x="7218363" y="14008100"/>
          <p14:tracePt t="70150" x="7218363" y="13970000"/>
          <p14:tracePt t="70162" x="7180263" y="13970000"/>
          <p14:tracePt t="70165" x="7140575" y="13930313"/>
          <p14:tracePt t="70179" x="7140575" y="13892213"/>
          <p14:tracePt t="70235" x="7140575" y="13852525"/>
          <p14:tracePt t="70646" x="7180263" y="13852525"/>
          <p14:tracePt t="70663" x="7180263" y="13892213"/>
          <p14:tracePt t="70694" x="7218363" y="13930313"/>
          <p14:tracePt t="70716" x="7258050" y="13970000"/>
          <p14:tracePt t="70770" x="7296150" y="13970000"/>
          <p14:tracePt t="70821" x="7335838" y="14008100"/>
          <p14:tracePt t="70827" x="7375525" y="14008100"/>
          <p14:tracePt t="70833" x="7375525" y="14047788"/>
          <p14:tracePt t="70843" x="7413625" y="14047788"/>
          <p14:tracePt t="70849" x="7413625" y="14085888"/>
          <p14:tracePt t="70861" x="7453313" y="14085888"/>
          <p14:tracePt t="71459" x="7491413" y="14125575"/>
          <p14:tracePt t="71474" x="7491413" y="14165263"/>
          <p14:tracePt t="71490" x="7491413" y="14203363"/>
          <p14:tracePt t="71497" x="7491413" y="14243050"/>
          <p14:tracePt t="71513" x="7491413" y="14281150"/>
          <p14:tracePt t="71522" x="7531100" y="14320838"/>
          <p14:tracePt t="71530" x="7531100" y="14360525"/>
          <p14:tracePt t="71554" x="7531100" y="14398625"/>
          <p14:tracePt t="71561" x="7570788" y="14398625"/>
          <p14:tracePt t="72746" x="7570788" y="14360525"/>
          <p14:tracePt t="72781" x="7570788" y="14203363"/>
          <p14:tracePt t="72794" x="7608888" y="14085888"/>
          <p14:tracePt t="72802" x="7608888" y="14047788"/>
          <p14:tracePt t="72813" x="7648575" y="14047788"/>
          <p14:tracePt t="72995" x="7686675" y="14047788"/>
          <p14:tracePt t="73033" x="7726363" y="14047788"/>
          <p14:tracePt t="73046" x="7764463" y="14047788"/>
          <p14:tracePt t="73050" x="7804150" y="14085888"/>
          <p14:tracePt t="73060" x="7804150" y="14125575"/>
          <p14:tracePt t="73066" x="7843838" y="14125575"/>
          <p14:tracePt t="73079" x="7959725" y="14165263"/>
          <p14:tracePt t="73088" x="7999413" y="14165263"/>
          <p14:tracePt t="73095" x="7999413" y="14203363"/>
          <p14:tracePt t="73111" x="8037513" y="14203363"/>
          <p14:tracePt t="73190" x="8077200" y="14243050"/>
          <p14:tracePt t="73198" x="8116888" y="14243050"/>
          <p14:tracePt t="73234" x="8116888" y="14281150"/>
          <p14:tracePt t="73255" x="8154988" y="14281150"/>
          <p14:tracePt t="73268" x="8154988" y="14320838"/>
          <p14:tracePt t="73269" x="8194675" y="14320838"/>
          <p14:tracePt t="73285" x="8232775" y="14320838"/>
          <p14:tracePt t="73336" x="8312150" y="14360525"/>
          <p14:tracePt t="73351" x="8350250" y="14360525"/>
          <p14:tracePt t="73365" x="8389938" y="14360525"/>
          <p14:tracePt t="73374" x="8428038" y="14398625"/>
          <p14:tracePt t="73424" x="8505825" y="14398625"/>
          <p14:tracePt t="73442" x="8545513" y="14398625"/>
          <p14:tracePt t="73522" x="8545513" y="14438313"/>
          <p14:tracePt t="73555" x="8623300" y="14476413"/>
          <p14:tracePt t="73577" x="8662988" y="14516100"/>
          <p14:tracePt t="73595" x="8662988" y="14554200"/>
          <p14:tracePt t="73636" x="8701088" y="14554200"/>
          <p14:tracePt t="73646" x="8740775" y="14554200"/>
          <p14:tracePt t="73663" x="8778875" y="14593888"/>
          <p14:tracePt t="74170" x="8818563" y="14593888"/>
          <p14:tracePt t="74186" x="8818563" y="14633575"/>
          <p14:tracePt t="74189" x="8858250" y="14633575"/>
          <p14:tracePt t="74265" x="8858250" y="14671675"/>
          <p14:tracePt t="74388" x="8896350" y="14671675"/>
          <p14:tracePt t="90947" x="8858250" y="14711363"/>
          <p14:tracePt t="90964" x="8778875" y="14789150"/>
          <p14:tracePt t="90982" x="8740775" y="14828838"/>
          <p14:tracePt t="91006" x="8662988" y="14866938"/>
          <p14:tracePt t="91083" x="8623300" y="14866938"/>
          <p14:tracePt t="91117" x="8585200" y="14866938"/>
          <p14:tracePt t="91191" x="8585200" y="14906625"/>
          <p14:tracePt t="91201" x="8545513" y="14906625"/>
          <p14:tracePt t="91253" x="8505825" y="14906625"/>
          <p14:tracePt t="91265" x="8467725" y="14906625"/>
          <p14:tracePt t="91285" x="8428038" y="14906625"/>
          <p14:tracePt t="91776" x="8428038" y="14944725"/>
          <p14:tracePt t="91788" x="8389938" y="14984413"/>
          <p14:tracePt t="92195" x="8350250" y="15062200"/>
          <p14:tracePt t="92198" x="8350250" y="15101888"/>
          <p14:tracePt t="92216" x="8272463" y="15217775"/>
          <p14:tracePt t="92221" x="8272463" y="15295563"/>
          <p14:tracePt t="92237" x="8272463" y="15335250"/>
          <p14:tracePt t="92247" x="8232775" y="15335250"/>
          <p14:tracePt t="92343" x="8232775" y="15374938"/>
          <p14:tracePt t="92359" x="8194675" y="15452725"/>
          <p14:tracePt t="92363" x="8154988" y="15490825"/>
          <p14:tracePt t="92373" x="8154988" y="15530513"/>
          <p14:tracePt t="92393" x="8116888" y="15570200"/>
          <p14:tracePt t="92945" x="8194675" y="15570200"/>
          <p14:tracePt t="92952" x="8312150" y="15570200"/>
          <p14:tracePt t="92965" x="8350250" y="15570200"/>
          <p14:tracePt t="92988" x="8428038" y="15570200"/>
          <p14:tracePt t="93004" x="8467725" y="15570200"/>
          <p14:tracePt t="93066" x="8623300" y="15570200"/>
          <p14:tracePt t="93090" x="8778875" y="15608300"/>
          <p14:tracePt t="93108" x="8818563" y="15608300"/>
          <p14:tracePt t="93111" x="8858250" y="15608300"/>
          <p14:tracePt t="93120" x="8896350" y="15608300"/>
          <p14:tracePt t="93195" x="8936038" y="15608300"/>
          <p14:tracePt t="93233" x="9053513" y="15608300"/>
          <p14:tracePt t="93246" x="9091613" y="15608300"/>
          <p14:tracePt t="93257" x="9131300" y="15608300"/>
          <p14:tracePt t="93272" x="9169400" y="15608300"/>
          <p14:tracePt t="93280" x="9209088" y="15608300"/>
          <p14:tracePt t="93291" x="9247188" y="15608300"/>
          <p14:tracePt t="93526" x="9286875" y="15647988"/>
          <p14:tracePt t="93539" x="9326563" y="15647988"/>
          <p14:tracePt t="98503" x="9364663" y="15647988"/>
          <p14:tracePt t="98513" x="9404350" y="15530513"/>
          <p14:tracePt t="98519" x="9404350" y="15413038"/>
          <p14:tracePt t="98528" x="9442450" y="15335250"/>
          <p14:tracePt t="98536" x="9520238" y="15295563"/>
          <p14:tracePt t="98547" x="9520238" y="15217775"/>
          <p14:tracePt t="98661" x="9520238" y="15257463"/>
          <p14:tracePt t="98662" x="9520238" y="15295563"/>
          <p14:tracePt t="99096" x="9482138" y="15295563"/>
          <p14:tracePt t="99120" x="9482138" y="15257463"/>
          <p14:tracePt t="99218" x="9482138" y="15139988"/>
          <p14:tracePt t="99226" x="9520238" y="14984413"/>
          <p14:tracePt t="99246" x="10223500" y="13852525"/>
          <p14:tracePt t="99257" x="10614025" y="12876213"/>
          <p14:tracePt t="99276" x="10964863" y="10847388"/>
          <p14:tracePt t="99289" x="10925175" y="9404350"/>
          <p14:tracePt t="99307" x="10847388" y="8312150"/>
          <p14:tracePt t="99321" x="10809288" y="7335838"/>
          <p14:tracePt t="99326" x="10769600" y="6867525"/>
          <p14:tracePt t="99347" x="10614025" y="6165850"/>
          <p14:tracePt t="99350" x="10574338" y="5892800"/>
          <p14:tracePt t="99356" x="10536238" y="5657850"/>
          <p14:tracePt t="99361" x="10496550" y="5502275"/>
          <p14:tracePt t="99373" x="10496550" y="5307013"/>
          <p14:tracePt t="99377" x="10418763" y="5072063"/>
          <p14:tracePt t="99396" x="10418763" y="4721225"/>
          <p14:tracePt t="99414" x="10379075" y="4565650"/>
          <p14:tracePt t="99450" x="10301288" y="4214813"/>
          <p14:tracePt t="99466" x="10301288" y="4057650"/>
          <p14:tracePt t="99484" x="10301288" y="3941763"/>
          <p14:tracePt t="99505" x="10263188" y="3668713"/>
          <p14:tracePt t="99521" x="10340975" y="3278188"/>
          <p14:tracePt t="99532" x="10379075" y="3082925"/>
          <p14:tracePt t="99535" x="10418763" y="3005138"/>
          <p14:tracePt t="99550" x="10456863" y="2887663"/>
          <p14:tracePt t="99561" x="10496550" y="2847975"/>
          <p14:tracePt t="99565" x="10536238" y="2809875"/>
          <p14:tracePt t="99582" x="10574338" y="2732088"/>
          <p14:tracePt t="99590" x="10614025" y="2692400"/>
          <p14:tracePt t="99597" x="10691813" y="2614613"/>
          <p14:tracePt t="99610" x="10847388" y="2536825"/>
          <p14:tracePt t="99613" x="11004550" y="2459038"/>
          <p14:tracePt t="99622" x="11237913" y="2341563"/>
          <p14:tracePt t="99629" x="11471275" y="2224088"/>
          <p14:tracePt t="99641" x="11706225" y="2106613"/>
          <p14:tracePt t="99645" x="11784013" y="2028825"/>
          <p14:tracePt t="99658" x="11861800" y="1990725"/>
          <p14:tracePt t="99661" x="11901488" y="1911350"/>
          <p14:tracePt t="99694" x="11939588" y="1911350"/>
          <p14:tracePt t="99721" x="11979275" y="1833563"/>
          <p14:tracePt t="99743" x="12134850" y="1600200"/>
          <p14:tracePt t="99756" x="12174538" y="1522413"/>
          <p14:tracePt t="99776" x="12330113" y="1365250"/>
          <p14:tracePt t="99791" x="12369800" y="1327150"/>
          <p14:tracePt t="99811" x="12603163" y="1169988"/>
          <p14:tracePt t="99830" x="12680950" y="1131888"/>
          <p14:tracePt t="99836" x="12720638" y="1131888"/>
          <p14:tracePt t="99912" x="12760325" y="1131888"/>
          <p14:tracePt t="99921" x="12798425" y="1131888"/>
          <p14:tracePt t="99942" x="12876213" y="1209675"/>
          <p14:tracePt t="99948" x="12915900" y="1209675"/>
          <p14:tracePt t="99955" x="12993688" y="1209675"/>
          <p14:tracePt t="99963" x="13111163" y="1209675"/>
          <p14:tracePt t="99971" x="13228638" y="1209675"/>
          <p14:tracePt t="99987" x="13462000" y="1131888"/>
          <p14:tracePt t="99996" x="13501688" y="1092200"/>
          <p14:tracePt t="100024" x="13579475" y="1054100"/>
          <p14:tracePt t="100586" x="13579475" y="1092200"/>
          <p14:tracePt t="100598" x="13579475" y="1131888"/>
          <p14:tracePt t="100613" x="13579475" y="1209675"/>
          <p14:tracePt t="100621" x="13579475" y="1249363"/>
          <p14:tracePt t="100647" x="13579475" y="1287463"/>
          <p14:tracePt t="100663" x="13579475" y="1327150"/>
          <p14:tracePt t="100680" x="13579475" y="1365250"/>
          <p14:tracePt t="100695" x="13539788" y="1443038"/>
          <p14:tracePt t="100708" x="13539788" y="1482725"/>
          <p14:tracePt t="100711" x="13501688" y="1482725"/>
          <p14:tracePt t="104675" x="13501688" y="1522413"/>
          <p14:tracePt t="104685" x="13462000" y="1522413"/>
          <p14:tracePt t="104691" x="13462000" y="1560513"/>
          <p14:tracePt t="104773" x="13422313" y="1560513"/>
          <p14:tracePt t="116345" x="13422313" y="1600200"/>
          <p14:tracePt t="116381" x="13384213" y="1600200"/>
          <p14:tracePt t="116391" x="13384213" y="1638300"/>
          <p14:tracePt t="116397" x="13344525" y="1638300"/>
          <p14:tracePt t="116405" x="13344525" y="1677988"/>
          <p14:tracePt t="118122" x="13306425" y="1677988"/>
          <p14:tracePt t="118162" x="13266738" y="1677988"/>
          <p14:tracePt t="120619" x="13228638" y="1677988"/>
          <p14:tracePt t="120634" x="13188950" y="1677988"/>
          <p14:tracePt t="127615" x="13228638" y="1755775"/>
          <p14:tracePt t="127624" x="13306425" y="1795463"/>
          <p14:tracePt t="127631" x="13422313" y="1911350"/>
          <p14:tracePt t="127638" x="13539788" y="2028825"/>
          <p14:tracePt t="127645" x="13735050" y="2184400"/>
          <p14:tracePt t="127659" x="13774738" y="2301875"/>
          <p14:tracePt t="127661" x="13852525" y="2497138"/>
          <p14:tracePt t="127670" x="13930313" y="2614613"/>
          <p14:tracePt t="127677" x="14008100" y="2847975"/>
          <p14:tracePt t="127687" x="14085888" y="3005138"/>
          <p14:tracePt t="127693" x="14125575" y="3238500"/>
          <p14:tracePt t="127712" x="14320838" y="3706813"/>
          <p14:tracePt t="127718" x="14398625" y="3941763"/>
          <p14:tracePt t="127725" x="14476413" y="4137025"/>
          <p14:tracePt t="127735" x="14554200" y="4370388"/>
          <p14:tracePt t="127742" x="14631988" y="4603750"/>
          <p14:tracePt t="127749" x="14711363" y="4760913"/>
          <p14:tracePt t="127755" x="14749463" y="4878388"/>
          <p14:tracePt t="127765" x="14789150" y="5033963"/>
          <p14:tracePt t="127771" x="14827250" y="5111750"/>
          <p14:tracePt t="127786" x="14866938" y="5189538"/>
          <p14:tracePt t="127787" x="14866938" y="5267325"/>
          <p14:tracePt t="127797" x="14906625" y="5346700"/>
          <p14:tracePt t="127803" x="14984413" y="5540375"/>
          <p14:tracePt t="127812" x="15022513" y="5775325"/>
          <p14:tracePt t="127819" x="15100300" y="5930900"/>
          <p14:tracePt t="127832" x="15179675" y="6165850"/>
          <p14:tracePt t="127835" x="15257463" y="6438900"/>
          <p14:tracePt t="127843" x="15295563" y="6672263"/>
          <p14:tracePt t="127856" x="15335250" y="6867525"/>
          <p14:tracePt t="127860" x="15413038" y="7102475"/>
          <p14:tracePt t="127868" x="15490825" y="7335838"/>
          <p14:tracePt t="127875" x="15568613" y="7570788"/>
          <p14:tracePt t="127882" x="15647988" y="7726363"/>
          <p14:tracePt t="127891" x="15725775" y="7921625"/>
          <p14:tracePt t="127898" x="15803563" y="8077200"/>
          <p14:tracePt t="127929" x="15921038" y="8428038"/>
          <p14:tracePt t="127950" x="16349663" y="9209088"/>
          <p14:tracePt t="127967" x="16467138" y="9559925"/>
          <p14:tracePt t="127983" x="16544925" y="9794875"/>
          <p14:tracePt t="127999" x="16622713" y="9950450"/>
          <p14:tracePt t="128013" x="16700500" y="10028238"/>
          <p14:tracePt t="128071" x="16622713" y="10028238"/>
          <p14:tracePt t="128084" x="16505238" y="9990138"/>
          <p14:tracePt t="128088" x="16427450" y="9950450"/>
          <p14:tracePt t="128095" x="16389350" y="9910763"/>
          <p14:tracePt t="128109" x="16349663" y="9910763"/>
          <p14:tracePt t="128237" x="16389350" y="9832975"/>
          <p14:tracePt t="128247" x="16467138" y="9755188"/>
          <p14:tracePt t="128252" x="16505238" y="9677400"/>
          <p14:tracePt t="128264" x="16583025" y="9637713"/>
          <p14:tracePt t="128268" x="16622713" y="9559925"/>
          <p14:tracePt t="128275" x="16662400" y="9521825"/>
          <p14:tracePt t="128285" x="16740188" y="9442450"/>
          <p14:tracePt t="128300" x="16817975" y="9364663"/>
          <p14:tracePt t="128312" x="16817975" y="9326563"/>
          <p14:tracePt t="128317" x="16895763" y="9286875"/>
          <p14:tracePt t="128331" x="16973550" y="9248775"/>
          <p14:tracePt t="128342" x="17013238" y="9169400"/>
          <p14:tracePt t="128347" x="17091025" y="9131300"/>
          <p14:tracePt t="128362" x="17130713" y="9053513"/>
          <p14:tracePt t="128363" x="17208500" y="9013825"/>
          <p14:tracePt t="128369" x="17324388" y="8974138"/>
          <p14:tracePt t="128377" x="17441863" y="8936038"/>
          <p14:tracePt t="128390" x="17637125" y="8896350"/>
          <p14:tracePt t="128393" x="17832388" y="8896350"/>
          <p14:tracePt t="128405" x="18065750" y="8896350"/>
          <p14:tracePt t="128409" x="18183225" y="8896350"/>
          <p14:tracePt t="128438" x="18378488" y="8896350"/>
          <p14:tracePt t="128446" x="18534063" y="8896350"/>
          <p14:tracePt t="128463" x="18691225" y="8896350"/>
          <p14:tracePt t="128470" x="18808700" y="8896350"/>
          <p14:tracePt t="128473" x="18924588" y="8896350"/>
          <p14:tracePt t="128488" x="19159538" y="8896350"/>
          <p14:tracePt t="128495" x="19237325" y="8936038"/>
          <p14:tracePt t="128504" x="19315113" y="8936038"/>
          <p14:tracePt t="128516" x="19354800" y="8974138"/>
          <p14:tracePt t="128519" x="19392900" y="8974138"/>
          <p14:tracePt t="128530" x="19432588" y="9013825"/>
          <p14:tracePt t="128535" x="19470688" y="9013825"/>
          <p14:tracePt t="128545" x="19510375" y="9013825"/>
          <p14:tracePt t="128551" x="19550063" y="9053513"/>
          <p14:tracePt t="128560" x="19627850" y="9091613"/>
          <p14:tracePt t="128567" x="19705638" y="9131300"/>
          <p14:tracePt t="128583" x="19783425" y="9131300"/>
          <p14:tracePt t="128585" x="19823113" y="9131300"/>
          <p14:tracePt t="128591" x="19900900" y="9169400"/>
          <p14:tracePt t="128625" x="19939000" y="9209088"/>
          <p14:tracePt t="128629" x="19978688" y="9209088"/>
          <p14:tracePt t="128641" x="20016788" y="9286875"/>
          <p14:tracePt t="128645" x="20096163" y="9326563"/>
          <p14:tracePt t="128657" x="20134263" y="9364663"/>
          <p14:tracePt t="128661" x="20212050" y="9404350"/>
          <p14:tracePt t="128671" x="20251738" y="9442450"/>
          <p14:tracePt t="128678" x="20291425" y="9482138"/>
          <p14:tracePt t="128685" x="20329525" y="9559925"/>
          <p14:tracePt t="128694" x="20407313" y="9599613"/>
          <p14:tracePt t="128715" x="20447000" y="9677400"/>
          <p14:tracePt t="128748" x="20602575" y="9910763"/>
          <p14:tracePt t="128756" x="20642263" y="10145713"/>
          <p14:tracePt t="128773" x="20720050" y="10263188"/>
          <p14:tracePt t="128791" x="20837525" y="10536238"/>
          <p14:tracePt t="128814" x="20875625" y="10731500"/>
          <p14:tracePt t="128831" x="20915313" y="10964863"/>
          <p14:tracePt t="128848" x="20915313" y="11237913"/>
          <p14:tracePt t="128852" x="20915313" y="11315700"/>
          <p14:tracePt t="128857" x="20875625" y="11433175"/>
          <p14:tracePt t="128866" x="20797838" y="11588750"/>
          <p14:tracePt t="128874" x="20759738" y="11668125"/>
          <p14:tracePt t="128890" x="20602575" y="12018963"/>
          <p14:tracePt t="128900" x="20564475" y="12134850"/>
          <p14:tracePt t="128915" x="20485100" y="12292013"/>
          <p14:tracePt t="128950" x="20251738" y="12565063"/>
          <p14:tracePt t="128966" x="20096163" y="12720638"/>
          <p14:tracePt t="128991" x="19978688" y="12838113"/>
          <p14:tracePt t="129014" x="19823113" y="12955588"/>
          <p14:tracePt t="129031" x="19665950" y="12993688"/>
          <p14:tracePt t="129034" x="19627850" y="12993688"/>
          <p14:tracePt t="129044" x="19550063" y="12993688"/>
          <p14:tracePt t="129048" x="19470688" y="12993688"/>
          <p14:tracePt t="129059" x="19354800" y="12993688"/>
          <p14:tracePt t="129063" x="19237325" y="12993688"/>
          <p14:tracePt t="129071" x="19081750" y="12955588"/>
          <p14:tracePt t="129079" x="18846800" y="12915900"/>
          <p14:tracePt t="129089" x="18613438" y="12876213"/>
          <p14:tracePt t="129096" x="18418175" y="12838113"/>
          <p14:tracePt t="129108" x="18222913" y="12798425"/>
          <p14:tracePt t="129109" x="18145125" y="12798425"/>
          <p14:tracePt t="129117" x="18105438" y="12798425"/>
          <p14:tracePt t="129125" x="18065750" y="12798425"/>
          <p14:tracePt t="129137" x="17987963" y="12760325"/>
          <p14:tracePt t="129141" x="17949863" y="12760325"/>
          <p14:tracePt t="129153" x="17910175" y="12760325"/>
          <p14:tracePt t="129157" x="17872075" y="12760325"/>
          <p14:tracePt t="129165" x="17792700" y="12760325"/>
          <p14:tracePt t="129173" x="17754600" y="12760325"/>
          <p14:tracePt t="129191" x="17637125" y="12760325"/>
          <p14:tracePt t="129213" x="17559338" y="12720638"/>
          <p14:tracePt t="129241" x="17403763" y="12682538"/>
          <p14:tracePt t="129261" x="17246600" y="12565063"/>
          <p14:tracePt t="129280" x="17130713" y="12525375"/>
          <p14:tracePt t="129290" x="16973550" y="12409488"/>
          <p14:tracePt t="129307" x="16778288" y="12252325"/>
          <p14:tracePt t="129323" x="16467138" y="12096750"/>
          <p14:tracePt t="129339" x="16154400" y="11901488"/>
          <p14:tracePt t="129356" x="15881350" y="11745913"/>
          <p14:tracePt t="129362" x="15763875" y="11668125"/>
          <p14:tracePt t="129374" x="15725775" y="11628438"/>
          <p14:tracePt t="129377" x="15647988" y="11550650"/>
          <p14:tracePt t="129390" x="15608300" y="11510963"/>
          <p14:tracePt t="129393" x="15530513" y="11433175"/>
          <p14:tracePt t="129407" x="15490825" y="11393488"/>
          <p14:tracePt t="129409" x="15413038" y="11315700"/>
          <p14:tracePt t="129424" x="15373350" y="11277600"/>
          <p14:tracePt t="129425" x="15335250" y="11237913"/>
          <p14:tracePt t="129435" x="15257463" y="11160125"/>
          <p14:tracePt t="129441" x="15217775" y="11120438"/>
          <p14:tracePt t="129453" x="15139988" y="11042650"/>
          <p14:tracePt t="129457" x="15100300" y="11004550"/>
          <p14:tracePt t="129468" x="15062200" y="10925175"/>
          <p14:tracePt t="129471" x="14984413" y="10887075"/>
          <p14:tracePt t="129488" x="14906625" y="10769600"/>
          <p14:tracePt t="129496" x="14866938" y="10731500"/>
          <p14:tracePt t="129504" x="14789150" y="10652125"/>
          <p14:tracePt t="129512" x="14749463" y="10614025"/>
          <p14:tracePt t="129520" x="14711363" y="10574338"/>
          <p14:tracePt t="129537" x="14671675" y="10496550"/>
          <p14:tracePt t="129571" x="14358938" y="10223500"/>
          <p14:tracePt t="129597" x="14281150" y="10067925"/>
          <p14:tracePt t="129613" x="14243050" y="9990138"/>
          <p14:tracePt t="129621" x="14243050" y="9950450"/>
          <p14:tracePt t="129643" x="14165263" y="9832975"/>
          <p14:tracePt t="129657" x="14047788" y="9677400"/>
          <p14:tracePt t="129675" x="14047788" y="9637713"/>
          <p14:tracePt t="129694" x="13970000" y="9559925"/>
          <p14:tracePt t="129712" x="13970000" y="9521825"/>
          <p14:tracePt t="129733" x="13930313" y="9482138"/>
          <p14:tracePt t="129747" x="13930313" y="9442450"/>
          <p14:tracePt t="129765" x="13890625" y="9404350"/>
          <p14:tracePt t="129782" x="13852525" y="9286875"/>
          <p14:tracePt t="129800" x="13852525" y="9209088"/>
          <p14:tracePt t="129824" x="13812838" y="9131300"/>
          <p14:tracePt t="129839" x="13812838" y="9091613"/>
          <p14:tracePt t="129868" x="13812838" y="9013825"/>
          <p14:tracePt t="129882" x="13812838" y="8896350"/>
          <p14:tracePt t="129896" x="13812838" y="8818563"/>
          <p14:tracePt t="129903" x="13812838" y="8740775"/>
          <p14:tracePt t="129940" x="13812838" y="8662988"/>
          <p14:tracePt t="129959" x="13812838" y="8585200"/>
          <p14:tracePt t="129972" x="13812838" y="8545513"/>
          <p14:tracePt t="129997" x="13812838" y="8467725"/>
          <p14:tracePt t="130020" x="13812838" y="8389938"/>
          <p14:tracePt t="130033" x="13812838" y="8272463"/>
          <p14:tracePt t="130050" x="13812838" y="8232775"/>
          <p14:tracePt t="130066" x="13812838" y="8194675"/>
          <p14:tracePt t="130073" x="13852525" y="8077200"/>
          <p14:tracePt t="130087" x="13852525" y="8039100"/>
          <p14:tracePt t="130107" x="13890625" y="7921625"/>
          <p14:tracePt t="130126" x="13930313" y="7881938"/>
          <p14:tracePt t="130195" x="13930313" y="7843838"/>
          <p14:tracePt t="130212" x="14008100" y="7804150"/>
          <p14:tracePt t="130233" x="14281150" y="7764463"/>
          <p14:tracePt t="130250" x="14906625" y="7648575"/>
          <p14:tracePt t="130269" x="15139988" y="7608888"/>
          <p14:tracePt t="130280" x="15373350" y="7570788"/>
          <p14:tracePt t="130300" x="15452725" y="7531100"/>
          <p14:tracePt t="130321" x="15881350" y="7453313"/>
          <p14:tracePt t="130334" x="15998825" y="7453313"/>
          <p14:tracePt t="130351" x="16154400" y="7413625"/>
          <p14:tracePt t="130370" x="16544925" y="7297738"/>
          <p14:tracePt t="130387" x="16778288" y="7258050"/>
          <p14:tracePt t="130400" x="16895763" y="7258050"/>
          <p14:tracePt t="130413" x="17013238" y="7218363"/>
          <p14:tracePt t="130447" x="17246600" y="7218363"/>
          <p14:tracePt t="130468" x="17676813" y="7335838"/>
          <p14:tracePt t="130485" x="17832388" y="7413625"/>
          <p14:tracePt t="130506" x="17987963" y="7531100"/>
          <p14:tracePt t="130522" x="18105438" y="7570788"/>
          <p14:tracePt t="130529" x="18145125" y="7608888"/>
          <p14:tracePt t="130547" x="18300700" y="7726363"/>
          <p14:tracePt t="130565" x="18691225" y="7921625"/>
          <p14:tracePt t="130587" x="18846800" y="7999413"/>
          <p14:tracePt t="130608" x="18964275" y="8077200"/>
          <p14:tracePt t="130625" x="19119850" y="8116888"/>
          <p14:tracePt t="130643" x="19275425" y="8154988"/>
          <p14:tracePt t="130652" x="19315113" y="8194675"/>
          <p14:tracePt t="130672" x="19432588" y="8232775"/>
          <p14:tracePt t="130692" x="19550063" y="8312150"/>
          <p14:tracePt t="130699" x="19627850" y="8312150"/>
          <p14:tracePt t="130713" x="19705638" y="8389938"/>
          <p14:tracePt t="130723" x="19783425" y="8467725"/>
          <p14:tracePt t="130736" x="19823113" y="8507413"/>
          <p14:tracePt t="130747" x="19900900" y="8585200"/>
          <p14:tracePt t="130765" x="20016788" y="8662988"/>
          <p14:tracePt t="130787" x="20134263" y="8780463"/>
          <p14:tracePt t="130810" x="20329525" y="9013825"/>
          <p14:tracePt t="130830" x="20369213" y="9131300"/>
          <p14:tracePt t="130840" x="20485100" y="9248775"/>
          <p14:tracePt t="130853" x="20564475" y="9364663"/>
          <p14:tracePt t="130866" x="20602575" y="9404350"/>
          <p14:tracePt t="130871" x="20642263" y="9482138"/>
          <p14:tracePt t="130893" x="20642263" y="9559925"/>
          <p14:tracePt t="130908" x="20720050" y="9637713"/>
          <p14:tracePt t="130916" x="20759738" y="9755188"/>
          <p14:tracePt t="130934" x="20759738" y="9910763"/>
          <p14:tracePt t="130948" x="20797838" y="10028238"/>
          <p14:tracePt t="130963" x="20797838" y="10145713"/>
          <p14:tracePt t="130981" x="20759738" y="10301288"/>
          <p14:tracePt t="130993" x="20759738" y="10418763"/>
          <p14:tracePt t="131019" x="20759738" y="10496550"/>
          <p14:tracePt t="131027" x="20680363" y="10614025"/>
          <p14:tracePt t="131043" x="20680363" y="10652125"/>
          <p14:tracePt t="131059" x="20524788" y="10887075"/>
          <p14:tracePt t="131063" x="20447000" y="10964863"/>
          <p14:tracePt t="131069" x="20407313" y="11042650"/>
          <p14:tracePt t="131084" x="20329525" y="11120438"/>
          <p14:tracePt t="131085" x="20291425" y="11160125"/>
          <p14:tracePt t="131095" x="20251738" y="11237913"/>
          <p14:tracePt t="131112" x="20212050" y="11277600"/>
          <p14:tracePt t="131129" x="20173950" y="11277600"/>
          <p14:tracePt t="131131" x="20173950" y="11315700"/>
          <p14:tracePt t="131146" x="20134263" y="11355388"/>
          <p14:tracePt t="131162" x="20134263" y="11393488"/>
          <p14:tracePt t="131164" x="20056475" y="11433175"/>
          <p14:tracePt t="131169" x="20016788" y="11472863"/>
          <p14:tracePt t="131176" x="19978688" y="11510963"/>
          <p14:tracePt t="131186" x="19900900" y="11550650"/>
          <p14:tracePt t="131191" x="19861213" y="11628438"/>
          <p14:tracePt t="131203" x="19783425" y="11668125"/>
          <p14:tracePt t="131207" x="19743738" y="11745913"/>
          <p14:tracePt t="131218" x="19665950" y="11784013"/>
          <p14:tracePt t="131223" x="19627850" y="11823700"/>
          <p14:tracePt t="131236" x="19588163" y="11901488"/>
          <p14:tracePt t="131239" x="19510375" y="11901488"/>
          <p14:tracePt t="131255" x="19470688" y="11941175"/>
          <p14:tracePt t="131269" x="19470688" y="11979275"/>
          <p14:tracePt t="131276" x="19432588" y="11979275"/>
          <p14:tracePt t="131299" x="19392900" y="12018963"/>
          <p14:tracePt t="131325" x="19275425" y="12057063"/>
          <p14:tracePt t="131342" x="19197638" y="12096750"/>
          <p14:tracePt t="131362" x="19119850" y="12134850"/>
          <p14:tracePt t="131396" x="19081750" y="12134850"/>
          <p14:tracePt t="131848" x="19042063" y="12134850"/>
          <p14:tracePt t="131999" x="19002375" y="12134850"/>
          <p14:tracePt t="132134" x="18964275" y="12134850"/>
          <p14:tracePt t="133839" x="18924588" y="12134850"/>
          <p14:tracePt t="133849" x="18886488" y="12134850"/>
          <p14:tracePt t="133890" x="18808700" y="12057063"/>
          <p14:tracePt t="133891" x="18573750" y="11861800"/>
          <p14:tracePt t="133900" x="18222913" y="11628438"/>
          <p14:tracePt t="133919" x="17441863" y="11082338"/>
          <p14:tracePt t="133938" x="16778288" y="10731500"/>
          <p14:tracePt t="133945" x="16467138" y="10614025"/>
          <p14:tracePt t="133954" x="15959138" y="10418763"/>
          <p14:tracePt t="133964" x="15100300" y="10106025"/>
          <p14:tracePt t="133981" x="13149263" y="9442450"/>
          <p14:tracePt t="134001" x="10340975" y="8154988"/>
          <p14:tracePt t="134016" x="8778875" y="7218363"/>
          <p14:tracePt t="134017" x="8154988" y="6789738"/>
          <p14:tracePt t="134029" x="7413625" y="6361113"/>
          <p14:tracePt t="134033" x="6711950" y="5735638"/>
          <p14:tracePt t="134047" x="6008688" y="4994275"/>
          <p14:tracePt t="134049" x="5307013" y="4292600"/>
          <p14:tracePt t="134061" x="4603750" y="3589338"/>
          <p14:tracePt t="134065" x="4019550" y="2927350"/>
          <p14:tracePt t="134098" x="3121025" y="1795463"/>
          <p14:tracePt t="134106" x="2847975" y="1482725"/>
          <p14:tracePt t="134122" x="2574925" y="1209675"/>
          <p14:tracePt t="134132" x="2379663" y="1092200"/>
          <p14:tracePt t="134148" x="2028825" y="936625"/>
          <p14:tracePt t="134163" x="1443038" y="781050"/>
          <p14:tracePt t="134180" x="819150" y="546100"/>
          <p14:tracePt t="134198" x="77788" y="155575"/>
        </p14:tracePtLst>
      </p14:laserTraceLst>
    </p:ext>
  </p:extLst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219</TotalTime>
  <Words>19</Words>
  <Application>Microsoft Office PowerPoint</Application>
  <PresentationFormat>自定义</PresentationFormat>
  <Paragraphs>3</Paragraphs>
  <Slides>5</Slides>
  <Notes>2</Notes>
  <HiddenSlides>0</HiddenSlides>
  <MMClips>5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启晨</dc:creator>
  <cp:lastModifiedBy>傅 启晨</cp:lastModifiedBy>
  <cp:revision>18</cp:revision>
  <dcterms:created xsi:type="dcterms:W3CDTF">2020-05-01T06:58:12Z</dcterms:created>
  <dcterms:modified xsi:type="dcterms:W3CDTF">2020-05-06T13:53:52Z</dcterms:modified>
</cp:coreProperties>
</file>

<file path=docProps/thumbnail.jpeg>
</file>